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59" r:id="rId3"/>
    <p:sldId id="258" r:id="rId4"/>
    <p:sldId id="305" r:id="rId5"/>
    <p:sldId id="330" r:id="rId6"/>
    <p:sldId id="333" r:id="rId7"/>
    <p:sldId id="309" r:id="rId8"/>
    <p:sldId id="346" r:id="rId9"/>
    <p:sldId id="347" r:id="rId10"/>
    <p:sldId id="348" r:id="rId11"/>
    <p:sldId id="349" r:id="rId12"/>
    <p:sldId id="358" r:id="rId13"/>
    <p:sldId id="363" r:id="rId14"/>
    <p:sldId id="352" r:id="rId15"/>
    <p:sldId id="364" r:id="rId16"/>
    <p:sldId id="365" r:id="rId17"/>
    <p:sldId id="353" r:id="rId18"/>
    <p:sldId id="366" r:id="rId19"/>
    <p:sldId id="367" r:id="rId20"/>
    <p:sldId id="355" r:id="rId21"/>
    <p:sldId id="368" r:id="rId22"/>
    <p:sldId id="369" r:id="rId23"/>
    <p:sldId id="356" r:id="rId24"/>
    <p:sldId id="370" r:id="rId25"/>
    <p:sldId id="371" r:id="rId26"/>
    <p:sldId id="354" r:id="rId27"/>
    <p:sldId id="372" r:id="rId28"/>
    <p:sldId id="373" r:id="rId29"/>
    <p:sldId id="351" r:id="rId30"/>
    <p:sldId id="350" r:id="rId31"/>
    <p:sldId id="357" r:id="rId32"/>
    <p:sldId id="303" r:id="rId33"/>
  </p:sldIdLst>
  <p:sldSz cx="10160000" cy="5715000"/>
  <p:notesSz cx="6858000" cy="9144000"/>
  <p:embeddedFontLst>
    <p:embeddedFont>
      <p:font typeface="Source Sans Pro" panose="020B0604020202020204" charset="0"/>
      <p:regular r:id="rId35"/>
      <p:bold r:id="rId36"/>
      <p:italic r:id="rId37"/>
      <p:boldItalic r:id="rId38"/>
    </p:embeddedFont>
    <p:embeddedFont>
      <p:font typeface="Roboto Slab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86395" autoAdjust="0"/>
  </p:normalViewPr>
  <p:slideViewPr>
    <p:cSldViewPr snapToGrid="0">
      <p:cViewPr varScale="1">
        <p:scale>
          <a:sx n="117" d="100"/>
          <a:sy n="117" d="100"/>
        </p:scale>
        <p:origin x="96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8026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454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725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29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792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957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822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15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4642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24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8760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787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550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768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462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450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256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937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903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1088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0516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8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53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20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05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658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192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06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89094" y="2213168"/>
            <a:ext cx="6452667" cy="1288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435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152812" y="5144528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2" name="Google Shape;12;p2"/>
          <p:cNvSpPr/>
          <p:nvPr/>
        </p:nvSpPr>
        <p:spPr>
          <a:xfrm>
            <a:off x="8655826" y="4647113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3" name="Google Shape;13;p2"/>
          <p:cNvSpPr/>
          <p:nvPr/>
        </p:nvSpPr>
        <p:spPr>
          <a:xfrm>
            <a:off x="9881392" y="3703720"/>
            <a:ext cx="64000" cy="64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4" name="Google Shape;14;p2"/>
          <p:cNvSpPr/>
          <p:nvPr/>
        </p:nvSpPr>
        <p:spPr>
          <a:xfrm>
            <a:off x="9745892" y="5470862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" name="Google Shape;15;p2"/>
          <p:cNvSpPr/>
          <p:nvPr/>
        </p:nvSpPr>
        <p:spPr>
          <a:xfrm>
            <a:off x="2651408" y="564594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6" name="Google Shape;16;p2"/>
          <p:cNvSpPr/>
          <p:nvPr/>
        </p:nvSpPr>
        <p:spPr>
          <a:xfrm>
            <a:off x="532734" y="3004422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7" name="Google Shape;17;p2"/>
          <p:cNvSpPr/>
          <p:nvPr/>
        </p:nvSpPr>
        <p:spPr>
          <a:xfrm>
            <a:off x="290601" y="714553"/>
            <a:ext cx="107000" cy="106667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8" name="Google Shape;18;p2"/>
          <p:cNvSpPr/>
          <p:nvPr/>
        </p:nvSpPr>
        <p:spPr>
          <a:xfrm>
            <a:off x="563594" y="1200960"/>
            <a:ext cx="214000" cy="213667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9" name="Google Shape;19;p2"/>
          <p:cNvSpPr/>
          <p:nvPr/>
        </p:nvSpPr>
        <p:spPr>
          <a:xfrm>
            <a:off x="9237799" y="4028136"/>
            <a:ext cx="160333" cy="160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0" name="Google Shape;20;p2"/>
          <p:cNvSpPr/>
          <p:nvPr/>
        </p:nvSpPr>
        <p:spPr>
          <a:xfrm>
            <a:off x="9869844" y="4651957"/>
            <a:ext cx="160333" cy="160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1" name="Google Shape;21;p2"/>
          <p:cNvSpPr/>
          <p:nvPr/>
        </p:nvSpPr>
        <p:spPr>
          <a:xfrm>
            <a:off x="175903" y="1773954"/>
            <a:ext cx="64000" cy="64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2" name="Google Shape;22;p2"/>
          <p:cNvSpPr/>
          <p:nvPr/>
        </p:nvSpPr>
        <p:spPr>
          <a:xfrm>
            <a:off x="1551648" y="251588"/>
            <a:ext cx="214000" cy="213667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3" name="Google Shape;23;p2"/>
          <p:cNvSpPr/>
          <p:nvPr/>
        </p:nvSpPr>
        <p:spPr>
          <a:xfrm>
            <a:off x="686102" y="2222882"/>
            <a:ext cx="64000" cy="64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4" name="Google Shape;24;p2"/>
          <p:cNvSpPr/>
          <p:nvPr/>
        </p:nvSpPr>
        <p:spPr>
          <a:xfrm>
            <a:off x="3805859" y="430978"/>
            <a:ext cx="64000" cy="64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5" name="Google Shape;25;p2"/>
          <p:cNvSpPr/>
          <p:nvPr/>
        </p:nvSpPr>
        <p:spPr>
          <a:xfrm>
            <a:off x="8904477" y="5075052"/>
            <a:ext cx="214000" cy="213667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717805" y="1949772"/>
            <a:ext cx="6480667" cy="1288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33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717805" y="3346123"/>
            <a:ext cx="6480667" cy="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5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73501" y="342356"/>
            <a:ext cx="8413000" cy="780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873501" y="1333500"/>
            <a:ext cx="2688667" cy="4139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 rtl="0">
              <a:spcBef>
                <a:spcPts val="450"/>
              </a:spcBef>
              <a:spcAft>
                <a:spcPts val="0"/>
              </a:spcAft>
              <a:buSzPts val="1800"/>
              <a:buChar char="◎"/>
              <a:defRPr sz="1350"/>
            </a:lvl1pPr>
            <a:lvl2pPr marL="685800" lvl="1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350"/>
            </a:lvl2pPr>
            <a:lvl3pPr marL="1028700" lvl="2" indent="-257175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350"/>
            </a:lvl3pPr>
            <a:lvl4pPr marL="1371600" lvl="3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699991" y="1333500"/>
            <a:ext cx="2688667" cy="4139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 rtl="0">
              <a:spcBef>
                <a:spcPts val="450"/>
              </a:spcBef>
              <a:spcAft>
                <a:spcPts val="0"/>
              </a:spcAft>
              <a:buSzPts val="1800"/>
              <a:buChar char="◎"/>
              <a:defRPr sz="1350"/>
            </a:lvl1pPr>
            <a:lvl2pPr marL="685800" lvl="1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350"/>
            </a:lvl2pPr>
            <a:lvl3pPr marL="1028700" lvl="2" indent="-257175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350"/>
            </a:lvl3pPr>
            <a:lvl4pPr marL="1371600" lvl="3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6526483" y="1333500"/>
            <a:ext cx="2688667" cy="4139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 rtl="0">
              <a:spcBef>
                <a:spcPts val="450"/>
              </a:spcBef>
              <a:spcAft>
                <a:spcPts val="0"/>
              </a:spcAft>
              <a:buSzPts val="1800"/>
              <a:buChar char="◎"/>
              <a:defRPr sz="1350"/>
            </a:lvl1pPr>
            <a:lvl2pPr marL="685800" lvl="1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350"/>
            </a:lvl2pPr>
            <a:lvl3pPr marL="1028700" lvl="2" indent="-257175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350"/>
            </a:lvl3pPr>
            <a:lvl4pPr marL="1371600" lvl="3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9338205" y="5277613"/>
            <a:ext cx="609667" cy="437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9338205" y="5277613"/>
            <a:ext cx="609667" cy="437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73501" y="342356"/>
            <a:ext cx="8413000" cy="78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73501" y="1401890"/>
            <a:ext cx="8413000" cy="397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338205" y="5277613"/>
            <a:ext cx="609667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975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F58A16-A5C3-41BA-996E-5E323FC80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695" y="1288351"/>
            <a:ext cx="6514691" cy="641872"/>
          </a:xfrm>
        </p:spPr>
        <p:txBody>
          <a:bodyPr>
            <a:noAutofit/>
          </a:bodyPr>
          <a:lstStyle/>
          <a:p>
            <a:pPr algn="ctr"/>
            <a:r>
              <a:rPr lang="en-ID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TIẾN ĐỘ ĐỒ ÁN</a:t>
            </a:r>
            <a:br>
              <a:rPr lang="en-ID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 PHẦN CÔNG NGHỆ PHẦN MỀM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4150" y="187657"/>
            <a:ext cx="49097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VINH</a:t>
            </a:r>
            <a:b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 KỸ THUẬT VÀ CÔNG 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</a:p>
          <a:p>
            <a:pPr algn="ctr"/>
            <a:endParaRPr lang="en-ID" sz="2000" dirty="0">
              <a:solidFill>
                <a:schemeClr val="tx1"/>
              </a:solidFill>
            </a:endParaRPr>
          </a:p>
        </p:txBody>
      </p:sp>
      <p:pic>
        <p:nvPicPr>
          <p:cNvPr id="5" name="Picture 2" descr="F:\10426126_765488463536042_4597649992260163928_n.jp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309" y="153394"/>
            <a:ext cx="1260065" cy="12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24649" y="2320875"/>
            <a:ext cx="8433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WEBSITE </a:t>
            </a:r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HỢP TIN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endParaRPr 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43050" y="3296303"/>
            <a:ext cx="8616950" cy="142623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25"/>
              </a:spcBef>
              <a:buNone/>
            </a:pP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: 		TS. Cao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Sơn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225"/>
              </a:spcBef>
              <a:buNone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17: 	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Loan, 19574802010065</a:t>
            </a:r>
          </a:p>
          <a:p>
            <a:pPr marL="0" indent="0">
              <a:lnSpc>
                <a:spcPct val="120000"/>
              </a:lnSpc>
              <a:spcBef>
                <a:spcPts val="225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19574802010016</a:t>
            </a:r>
          </a:p>
          <a:p>
            <a:pPr marL="0" indent="0">
              <a:lnSpc>
                <a:spcPct val="120000"/>
              </a:lnSpc>
              <a:spcBef>
                <a:spcPts val="225"/>
              </a:spcBef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9720" y="5220174"/>
            <a:ext cx="265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Nghệ</a:t>
            </a:r>
            <a:r>
              <a:rPr lang="en-US" sz="2000" i="1" dirty="0"/>
              <a:t> An, </a:t>
            </a:r>
            <a:r>
              <a:rPr lang="en-US" sz="2000" i="1" dirty="0" smtClean="0"/>
              <a:t>0</a:t>
            </a:r>
            <a:r>
              <a:rPr lang="vi-VN" sz="2000" i="1" dirty="0" smtClean="0"/>
              <a:t>4</a:t>
            </a:r>
            <a:r>
              <a:rPr lang="en-US" sz="2000" i="1" dirty="0" smtClean="0"/>
              <a:t>/2023</a:t>
            </a:r>
            <a:endParaRPr lang="en-US" sz="2000" i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198895" y="897698"/>
            <a:ext cx="4040286" cy="1007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3781847" y="206751"/>
            <a:ext cx="3459685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THÔNG TIN CHUNG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80420"/>
              </p:ext>
            </p:extLst>
          </p:nvPr>
        </p:nvGraphicFramePr>
        <p:xfrm>
          <a:off x="259734" y="789103"/>
          <a:ext cx="9655791" cy="473202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9441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924175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2971479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238571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5483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Sprints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tuần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phẩm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ký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nhập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Lập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trình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hoàn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thiện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đăng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ký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đăng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nhập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trang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web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1588054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vi-VN" sz="2400" baseline="0" dirty="0" smtClean="0"/>
                        <a:t>bài viết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tự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động</a:t>
                      </a:r>
                      <a:endParaRPr lang="en-US" sz="2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r>
                        <a:rPr lang="vi-VN" sz="2400" dirty="0" smtClean="0"/>
                        <a:t>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bài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viết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thêm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sửa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endPara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4035283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</a:t>
                      </a:r>
                      <a:r>
                        <a:rPr lang="en-US" sz="2400" dirty="0" err="1" smtClean="0"/>
                        <a:t>rang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baseline="0" dirty="0" err="1" smtClean="0"/>
                        <a:t>người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dùng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Trang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người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dùng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hoàn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thiện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các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chức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năng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822322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9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25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601601" y="134399"/>
            <a:ext cx="542797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1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lang="vi-V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THỰC ĐƠN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797760"/>
              </p:ext>
            </p:extLst>
          </p:nvPr>
        </p:nvGraphicFramePr>
        <p:xfrm>
          <a:off x="164484" y="670893"/>
          <a:ext cx="9829800" cy="499491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cho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thanh</a:t>
                      </a:r>
                      <a:r>
                        <a:rPr lang="en-US" sz="2400" baseline="0" dirty="0" smtClean="0"/>
                        <a:t> menu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7615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lên</a:t>
                      </a:r>
                      <a:r>
                        <a:rPr lang="en-US" sz="2400" baseline="0" dirty="0" smtClean="0"/>
                        <a:t> website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sửa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menu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r>
                        <a:rPr lang="en-US" sz="2400" baseline="0" dirty="0" smtClean="0"/>
                        <a:t> menu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34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22" y="1540971"/>
            <a:ext cx="7646783" cy="2980535"/>
          </a:xfrm>
          <a:prstGeom prst="rect">
            <a:avLst/>
          </a:prstGeom>
        </p:spPr>
      </p:pic>
      <p:sp>
        <p:nvSpPr>
          <p:cNvPr id="11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5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130662" y="1667447"/>
            <a:ext cx="2409825" cy="171450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886925" y="1611891"/>
            <a:ext cx="5731510" cy="205168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2007767" y="3870891"/>
            <a:ext cx="5731510" cy="1681480"/>
          </a:xfrm>
          <a:prstGeom prst="rect">
            <a:avLst/>
          </a:prstGeom>
        </p:spPr>
      </p:pic>
      <p:sp>
        <p:nvSpPr>
          <p:cNvPr id="15" name="Google Shape;85;p14"/>
          <p:cNvSpPr txBox="1">
            <a:spLocks/>
          </p:cNvSpPr>
          <p:nvPr/>
        </p:nvSpPr>
        <p:spPr>
          <a:xfrm>
            <a:off x="1831978" y="664114"/>
            <a:ext cx="5997571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</a:t>
            </a:r>
            <a:r>
              <a:rPr lang="vi-V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THỰC ĐƠN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07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877786" y="218760"/>
            <a:ext cx="6488030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2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TÀI KHOẢN </a:t>
            </a:r>
            <a:r>
              <a:rPr lang="vi-V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QUẢN TRỊ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07874"/>
              </p:ext>
            </p:extLst>
          </p:nvPr>
        </p:nvGraphicFramePr>
        <p:xfrm>
          <a:off x="193059" y="789003"/>
          <a:ext cx="9829800" cy="46291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7615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để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nhập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sửa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tài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khoản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3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66" y="1563248"/>
            <a:ext cx="582058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8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017376" y="1412688"/>
            <a:ext cx="2409825" cy="174307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3600594" y="1895045"/>
            <a:ext cx="5731510" cy="97028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2222781" y="3357886"/>
            <a:ext cx="5731510" cy="2259330"/>
          </a:xfrm>
          <a:prstGeom prst="rect">
            <a:avLst/>
          </a:prstGeom>
        </p:spPr>
      </p:pic>
      <p:sp>
        <p:nvSpPr>
          <p:cNvPr id="18" name="Google Shape;85;p14"/>
          <p:cNvSpPr txBox="1">
            <a:spLocks/>
          </p:cNvSpPr>
          <p:nvPr/>
        </p:nvSpPr>
        <p:spPr>
          <a:xfrm>
            <a:off x="1831979" y="664114"/>
            <a:ext cx="580138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TÀI KHOẢN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41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885950" y="157126"/>
            <a:ext cx="6581775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3: 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THÀNH VIÊN ĐĂNG KÍ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034360"/>
              </p:ext>
            </p:extLst>
          </p:nvPr>
        </p:nvGraphicFramePr>
        <p:xfrm>
          <a:off x="193059" y="789003"/>
          <a:ext cx="9829800" cy="499491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7615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kí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vào</a:t>
                      </a:r>
                      <a:r>
                        <a:rPr lang="en-US" sz="2400" baseline="0" dirty="0" smtClean="0"/>
                        <a:t> CSDL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cập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nhật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thành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viên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85" y="1329458"/>
            <a:ext cx="5877745" cy="3667637"/>
          </a:xfrm>
          <a:prstGeom prst="rect">
            <a:avLst/>
          </a:prstGeom>
        </p:spPr>
      </p:pic>
      <p:sp>
        <p:nvSpPr>
          <p:cNvPr id="11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831979" y="664114"/>
            <a:ext cx="580138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THÀNH VIÊN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803047" y="2305031"/>
            <a:ext cx="2352675" cy="211455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3466307" y="2048004"/>
            <a:ext cx="5881800" cy="1235251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4079566" y="3377362"/>
            <a:ext cx="4286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2440627" y="2559064"/>
            <a:ext cx="6046147" cy="1103093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4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endParaRPr sz="4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" sz="4400" dirty="0">
                <a:latin typeface="Arial" panose="020B0604020202020204" pitchFamily="34" charset="0"/>
                <a:cs typeface="Arial" panose="020B0604020202020204" pitchFamily="34" charset="0"/>
              </a:rPr>
              <a:t>GIAO DIỆN CHÍNH CỦA SẢN PHẨM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2" name="AutoShape 2" descr="data:image/jpeg;base64,/9j/4AAQSkZJRgABAQAAAQABAAD/2wCEAAoHCBYWFRgVFhUYGRgaGBwYGRgcGhwcGRoaGBwaGRgcGBgdIS4lHB4rIRkYJjgmKy8xNTU1HCQ7QDs0Py40NTEBDAwMEA8QHxISHzQrJSs0NDQ0NDQ0NDQ0NDQ0NDQ0NDQ0NDQ0NDQ0NDQ0NDQ0NDQ0NDQ0NDQ0NDQ0NDQ0NDQ0NP/AABEIAK0BIwMBIgACEQEDEQH/xAAcAAEAAQUBAQAAAAAAAAAAAAAABAEDBQYHAgj/xABAEAACAQIEAgYHBgYCAQUBAAABAgADEQQSITEGQQUTIlFhcQcyYoGRodEUUnKSscEjQkNTY/CCojM0c7Ph8ST/xAAXAQEBAQEAAAAAAAAAAAAAAAAAAgED/8QAIhEBAQACAgMBAAIDAAAAAAAAAAECESExAxJBUSJhE3GB/9oADAMBAAIRAxEAPwDs0REBERAREQEREBERAREQEREBEt1HCgkkAAXJJsABuSeQnMeMPS3Ro3p4MLXqbGob9UvlbVz5WHidoHQelulqGGpmrXqLTQc2OpPcqjVm8ACZyjpn0yO1TJhKChNQHq3LNa+oRSMo8yfdOW9L9M18U/WYiq1Ru87KO5VFlUeAAEiYX1l85l6bJy6lhfSzjVN3p0HXmMrIfcwY2+BnReEePcJjgFVurrW1ouQG/wCB2ceWveBPnttj5TEI5BBBIINwRoQRsQeRkYW3teck6fZMTgHB/pYr4e1PF5q9LQB9OuQeZ/8AIPxa+PKdr6D6cw+Lp9Zh6quvO3rKTyZTqp8DOjmykREBERAREQEREBERAREQEREBERAREQEREBERAREQEREBETG9N9NUMLTNWvUCLyv6xPcqjVj4CBkpqfFfHeFwPZds9Y7UUILa7Fzsg89e4Gcv4v8ASzWrZqeEDUKexqG3XOPMaU/dc+I2nM6jkkkkkk3JJuSTqST3zG6bvxbxdiscGV2yU91opcJpqM53c+encBNGImawz5lB57HzExeKp5WI8Zzwyu7K65YzW4jy7Q9ZfMS1PdPceYnS9OUZh/VPkf0mEMzdcdlvwn9JhDI8XVX5OyZPoTpGtQqrUoVWpve2ZTy5gjYjwIImMmQ6Lp3YnuH6/wCmXldTacZuu3cM+lJGsmNAptsKyg9We7OupQ+Oo8p0mjVV1DKwZWFwwIIIOxBGhE+TelKlgF79T5D/AH5TJcK8a4rAsOqfNTvdqLXKHvsN1PitvG8zC2zkzkl4fUsTS+EPSHhcdZL9TXP9JyO0f8bbOPDQ6bTdJSSIiAiIgIiICIiAiIgIiICIiAiIgIiICIiBSW61VUUs7BVAuzEgAAbkk6ATUuLfSDhcFdM3W1h/SQi4P+Rtk8t/Ccd4l4pxHSI/iVMqA3FFbhB3Zhux9o38LbSbZO1Y42t84v8AS5Tp5qWCAqvqDWN+rU7dgbufHQd15zKr0rUxbF67s9TZix5eyNlXwAAEwFSkVNiJ6w7FWDKdR/tpmXMXjLjXvGYfI1vhIhE2F0FVbjf9D3TC1KdjYzMMvlbljtf6MqWYqee3mJ76Rp7H3SKiEEEbjWZOsMye68nLjLbcetMIRKrvLhpEnQSnVHunXcc7GWxPqt5GYWZvEi6N5fSYjqW7pHj6XnOVsCZ3oyjZL95v7thMOtI3AtvM7iGyU7De2Ufp9Znku9SGE1ywuNq5nJ5bDyEsAS41G09UUuQBL3JEzG28r2DoXN+Q19/KdD4c9KVbCkUq98RSGlyf4qDwY+v5Nr4zSajBFsN+Xn3zEtvcm55ycbu7VlONPq/oDiLDYxOsw9UOP5l2dD3Op1HPwPK8y8+R+icVVpVFqUajU3XZlNiPA948DoZ2Hhf0sLdaWOAVthXUdg/+4g9U+IuPAS9zenO42TbrESxhsQlRVdHV1YXVlIZSDzBGhEvzUkREBERAREQEREBERAREQKRLOIrqil3YKqi5YkBQO8k7TmHGHpVFMZMEockf+dh2BrbsIdWPibDwMy2Rsxt6dA6d6ew+ETPXqBR/KN2Y9yKNWM5DxR6SsRiLpQDYekdLg/xXHiw9QeC6+M0XG9KVazmpVZndt2YknyHcPAaCWhWbunLLKuuOEjw+H7pWihGo0M9da3dAqnukbdLNpLUlqCx0Yc/95SD9mKtYjWX1rkfyj5y99tLWuoNvP6xLo1tawxKG/I7iXcZhw3aHv+s9jED+2v8A2+sp197gIBoTztoL98y3d3CTSB1Uv0NBaWvtJ+6PnKDEH7o+cq7qZNBpanzlDTlTVb7o+cp1p+6PnN5NL76pbykYpLvWH7o+cdb7I+f1mS6bZswVG7r4XPw2+cudIvdgvd+piniiuyD5/WeXxA3NMX/5fWPu2evGkNk0krDIFXMd/wBpRn0ByLrfv5e+eKlcndf1m228EmlqqSxuZbpUCx/WX7+zHWMBYC0rf4yT9eqjhRlX4/7zkenob7z3r3QGIOwmThuuWw8NcTYjBNmovZCbtTbWm/iV5HbtCx0E7Lwh6R8LjbU2PU1zp1bEWY/432byNj4T57aoTut/jPDVB9xfn9ZWNsZljK+vonz5wj6T8ThitOqDXo6CzE9Yo9hze49lr9wInaeH+JcPjEz0KgYj1kOlRPxIdR57HkZcu3G42M3ERNYREQEREBKRMV0309Qwq5qzgX9VRq7fhXn57DmRMt0MrNR4n45oYS6j+LVvlyKeyrEXGd9cvkLnw5zSOnvSDXr3VKZpUzyDfxCPaYbeS/EzVqlZX9alsQ3rncbbTll5Z8dcfH+p3TfEFfFtes3ZButNdEXyHM+JuZq3TOhX8P7mZs1x/b/7GY/HujEZqV9NO2w0905S88usiJgT2PeZRMvP9ZIpVFAstOw/ET+soMMp/k/7GLyzLG3paTLmW3ieZvYbWltqpUXMl08MFOYJqPaM9dSpFilx+IxwYyztSnTzJmuRfX5zJNhEC9k3sOfutvI9KoFUKKegFvWMlUcUxuFok2GtiTYeNtoljajBDKVE7LfhP6GSPtY/tj8xlp8UCCOr5H+Y7c5m4MBgf5vL95fbC5rb3N/5rWC+HOXUdVvlogf82P6z0uKb1Qig92bWdJZMt1mUtnCPV6Ka19j4vb9payFDl9+u+usnmq/3R+b/AOpZdSxuUBPfmPKbllLNROMsu6ojT2DLtBmRrhBe3NrySOkXGhpr8R9JzW9Yairpn15/IXkVpMbpJrWNIW/FbcEH9ZGbGKP6I/OYtnxk2h4pNU/5fqJZqpMg9cNlPU7Xt229/nLb1Af6Q/OYUh0aWYhddb7eUJTBbLmvrb1VkkqeSD8xlpqNv6a9/rHf/TLxy0izaHX7NtbnbTwM90HU6sGsO63nrflvLz4e+9MfmI7u6AhXamPzmLZV4XV5XDiEbQKR5BfrLFWVzkf0x+Yyj1u+mPzmZZuqyymtRZp+svnLtHFPScVKbsjqbqykqw945eEolQXB6sAg6HMf0mRxWHRbWphrqCTmbc++bvVQ6Fwj6WvVpY4eAxCr86iDbzX8o3nWcHikqqtSm6ujC6upBUjwIny8qL/ZH5m+sy/QPEGIwbZsOMgJuyFiyP8AiQm1/EWPjLnk/XLLD8fSMrNJ4V9IFDE2SqOorHTKxujH2H7/AGTY9195us6Sy9OdlnasRE1jUfSFxE+Dw6mkFz1HyKzahQAWYgc2sNPO+trHlWMpszM71HZmFyzHMTrYXvy1nb+nOh6WKpGlVW63DAg2KsNmU8jqfMEg6Gcq4n4UxWGBZVNeiFtmUdtQPvpa42F2FxpynLOLxrX2wllHauSbbWBubD3a+Mj10ZLZgNb2se7f9YHSb2HYJtsbjwP7Sh6RLb0r27yJyvrrh0m9vKPeROkmsV/CP1Ml/b/8I+UjYirnNzTIsLaEfSRquks2jU6nhOg4zB0MDhqLmglarUTOz1QXRQFViFS4H8wA8jNFSplFhS+NiZn8Nxa5pDD18MlemuiZnKOgtawdQdLabS8NS8py3emf6IwlDH066GhTo1qaK6vSUohzB8uancg6ob+B5TAL0N//AALjs/rPk6vLt22S+e/s325zJYbizDjDVaVPDvhXdd1tWzixAUu5Vl0J15XNtZi+j+LCmG+y1cGtWlmzgZzTKnNm3UG/aJPLeVl6px9kqjw/fBLjM/rOUyZdrOUvnv7N9uczPQPRpw9qlOqzPUUC9PC1q6Je+pZCqkjxBA7tjMFiuMs2G+ypgxTQNmUioWt2sx0ZdSSTrfntLuK4+63IauCzugAUiu6U9Niaai3ziesLMqk4rhh/t64apUW9UNUFRV0OjsbpcWN1IttrK4Phmg+IbDDGXqjOthRfLdQbjOWtcC/h5yLX9ILPiaeJ+yANTQpl6zRrhhfNk7PrHSxkbovikjEvi/s4uGd8me1+szC2fLyvvbWZqb/6fy0x2O6JFGs1J21W4Oo9ZSRobbGbJkt0Jrb/ANSLtYE2NUX7tbHvmr9KdMdfWeuaJUsxOXPcC5va9hfzkh+JicH9i6g2z9Zn6ztaPntky+7eVjZNmUyumZq9E18JiKH2bqcQuKGWnVemT1ZOp7JbKCF7VzfRW001xfFOAFHEFOuNVv6j5AlnIJygAnbS/dtymzdF9ODB4R89ahWq5i2Hp0nWoULrYl2A7ABZjY95HO00FqrMwLK7NzYtcsTuW5Ekm95tuOmSXbeOFugMLWp13qMzOlNXtZh1V+tsylWAqXCA2IFstucv8LYKi+Bx9qilNQtZ6dig6sXYpcsLG+gM13h/iZ8Mag6jrEqoqMpfJomcCzAG2jtf3bS5guJ1pUMRhqeEKpW0ANXMad0CnVlJfW51tvaZLiWZJFLhVK2GfE4fE58nrq1Jqeg3tdjrufdIHSXD3VYbD4rPnFZ2TJktlsrkHNc39TuG8vdE8UfZsNVw4oMy1ARmNQAroRtl138JVeL0OHTDVsGaqU2LIetKMpOYbqNdHYe+ZvFtmXxK6M4XpHB4bE18Qyo+YlUpktrmOVTqL9kasAN5hq3R1NbFnZELqpYgNkVmAzEC17A3OvKZLH8WirhqWHTDdUlM3XLUzaAEZbMvje9zMNiukM6FGRrG1yCL6f8A5FuPw1k2CtwY4xVPDK+YOucVQOzkA1bLfe+lr93fJPQPQ4NXGUqb0nSnTX+JUoBw184PV9sZNVOtzfQ2kPD8Z1Uwowy0TmCGklfOM6U2toBl3AAAN+QPKQegeIWwvXWoF+tprT9cLkCZ7Edk3Pb8Npu8dxmsuWT4R6Fq9S2KIQJmZEbqHxNXTslqdNTlFmzDMwPqnYSzxh0LW6lMWAhXMEqH7O+Gq3YhVZ6TkhtbdpQu43G3nhjiJ0RMJURTRL3DvUamaZN2J6ymCQC1zsdWPLaFxL0kjXoJRJRXVutXE1aufKFtY1LDLoNCu4uO+VvHTNZbTOleDqOGqKlbHEZ1DLbDux9YqSbNYDbmSddBbXEcVcNvgqoRmDqyhldbi4JI1XkQR3mS+I+K3xLpUOHKZEC5Q+e9mLXvlFt+6WeKOLftjo7YcplTJYVA99Sb3yi28zc+N9cmp0qpLAeM2HGvYqPYH7zEI9PMD1bgj2lt+kzGJQFl/AP3kZduimGp5gfOUxRCEL4CScKlgRyvvp3c5YxKguPITN8J+vFPUgW3P7ToPA3E1ZK1PDuxek5CKDqyMQbFTvl7NiDtytbXVegehauJcLRQtY9ptkTTd22Hlv3CdX4W4Op4UiozdZVtof5U0IOXmTYkXPyl4SozsbbERO7kREQNQ4i4FoYi7oBRqnXMo7LH2k2v4ix77zl/TPQVfCtlrJYE9lxqjfhbv8DY+E79LOJw6VFKOoZSLFWAII8QZGWEqplY+c7aSijedK4i9HO74Q+Josf/AI3O3k3xE53iMM9N2R0ZHG6sLEe795xyxs7dZlKsW0hBrPVtIUSVPFtJRBrPYG8osDwRvLNtZfI3lnnMpHgjUy9hx2X8h+8tHeXKBsr+Q/eJ2VY6oi9jI1aiGPaBB+8JM68fdf4L9ZbLi+z/AAX6yuumo9N6inUZxy7/AK3+MmYevm1sRrzFpZZSdCX8Oyot3bHee1dhzc+ar9ZtYmA7QRI/WnTR/wAq/WXBil5o59y/WToeqgkd1l58Wltab+631kJ8Un+T8qfWZca2VkMOgyj3z0wlijiQUWwfnrZb7915ad/Gp8F+saEqpWCiePtQOwltiCBdXOw2X6y2yD7rjbkvL3ypP7Tf9LyYsWOay7W130B/eeXxacjfykavhg4F8/wXuA7/AAnmnhAv9zv2X6yrMdk3r+0h6oIsAfl9ZFqG1iRYHY8j5GSksNbVPLT6yxjqqOACHWxvoq8/fM9ZfpLltYVxcCZ11uVPsCYDDrTzC2ck6C4UDXxvOi8NcG4jFZXZWo0rAZnAzMPYW9/ebDzmet3qNysjX8JRZmyqrOz2CqoLEnwUamb50F6OS5WrjDlFh/BQ2J/Gw28l18Zu3QXDmHwi2pJ2iLNUOrtbvbkPAWHhMzOuPj1245Z/iPg8IlJQlNFRV2VQAB7hzkmInVBERAREQERECkxfTPQdDEplrIDb1WGjr+FuXlt3iZWUmWbHG+I+Ba+HBenetTGt1H8RR7SDfzX4Caks+kZq/EPBeHxF3UClVOudRox9tNm89D4znl4/x0xz/XFu+UUTNdNdAV8KbVU7JNlddUbyPI+BsZi1A7pys0tHPOWDJxUa6TxlHcJNVEI7y7hh63u/eX8q9wnk2AJtE7K85RcygQXkbF48KpIUn3WA8zMQ/TFS+lh7p0mNvSbdNjyyoXX4zCUemmt2lv4jf4S9h8atQ6kg91r/ADBmWWfGxlmsLSO+KQG2u8smmm/a+BhqaEFTn1Ftj3TZMftZbfkScTRIXN2bWvv3C/dMdXp2AYWN/wBQLnXymUONQIFIJstr5T3WvaYmoUyqvWsAoP8AI2pN7k6+O03WOie20zox70w1ubfKecTiSNgIwORaaqGYi7drIRe57ry1VRSblz+Q/WRf6Vj/AGyGEctpYSW9LKDcDnbfSQsHiEQahmN98pHutrJL9JIdCrfA/SVjrXKct74RauJCjaXab5raf7pITgF8xY5L3y5DtyGa/lrJ2Es7LTp03d20VFViT7u7x5SVcLtShZSbabf7pPPR3D2Ixj5cPTzWPac9lE/E9vkLnwnR+HOAGKh8YxOx6lW9/bYH5L8eU6BhsMlNQiKEUCwVQAB5ATp6b5c/fTTeFPRxh8LlqVbV6w1DMOwh9hO/2jc91pvMSs6ySdOdtvZERNYREQEREBERAREQEREBERAs1qSspVlDKRYqQCCO4g7zQeIfR4pu+EOU7mkT2T+Bj6vkdPETocSbjL22Wzp8747DPSdkqIyON1YWPn4jxGhkMvPoHpnoWhikyV6YYDY6hlPerDUTm3E3o+dEbqQXp6kZBaqnjYev7t+6cr4r+uk8jRi8I2hmFr9H11YjrCRyOY628JJ6Mo1VLZzcEC2pJuO74yL49fVe2/ie+XUd+m0iP0ZTblbxG8m08OSQbgASbTQDWbjs21+rw/c3VrC2xF/hJWDwC0x3mxvMzmNx3H5SHi1YsbED3Sst6J2h1MSwucq2G5J2vtfXQeMvUHJ3AGvIgi1hqCN5Efo4s12YHuFj/phOjbcxsRsdonrcZL2pKxAsJFp4ZWazaCxOngNJSp0YSAM408D33lzC4Eo2YsDoRax5iTcZLNU/UfC40LTW4uSW8NjK4fGl3C5QLg+O0N0U2VVDjs5uR1zG89YTo1kcMWBsCLWPOb/HbL0yFvKeHv7I9x+szHQfD+IxbWor2QbM7XCL5tbU+AuZ1ThvgjD4azsOtqjXOw7Kn2E2XzNz4zpMZXK5WOfcOcD4nEENUUUKGhzEHrHH+ND6o9pvcDOr9C9AUMKuWigUn1mOrt+Jtz5beEy0pKmMiblarERKYREQEREBERAREQEREBERAREQEREBERAREQNS4q4HoYzt3alWGoqpbU2t21Ojee/jOW9M8J4vCH+KVdL2FRVOU+Zv2T4H5zv0t1aSsCrKGUixBAIIO4IO4k5YyqxysfO+TS0tYnFBBr8P0nSeKPRsGvUwT9W+p6ltabH2Duh8NV8BOT9J9G16VTq61N0ccmF9PvAi4a/eNJzuNjpLKU6zOxLNYDkDYd9j3nnJecfeHxlhadgVFtLAfvfvvvPORvZ+Ey43JvtIk5x94RnH3hI2RvZ+Epkb2fhM/wAeR7RKzj7w+MpmH3hI2VvZ+Bm6cNejvEV7PXtRpb2y/wAVh7KnRfM/Ax/jyPaNaweFeq4p0lLudlUXPn4DxOgnSOHPRuos+LbMdxRU9kfjcat5Cw85unQvQVDCpkoUwoPrNu7HvZzqf25TKS8fHJ255Z29LVCiqKFRQqgWCqAAB3ADQCXoidUEREBERAREQEREBERAREQEREBERAREQEREBERAREQEREBMb0z0LQxSdXiKauvK/rKe9WGqnxBmSiBxziP0dVqJaphya1Ow7H9VbC2w0f3WPgZpDC177jQjmCNwRyM+mphOl+FsJiTmq0VLffW6ufNlIJ995mm7fP15muHuGcRjG/hJanezVW0Qd9j/ADHwHvtOr4XgDAI1+pLeDuzL71JsffNnp0lUBVAAAsABYAdwA2mm2s8NcE4fCWa3W1R/UYDQ+wuy+ep8ZtURDCIiAiIgIiICIiAiIgIiICIiAiIgf//Z"/>
          <p:cNvSpPr>
            <a:spLocks noChangeAspect="1" noChangeArrowheads="1"/>
          </p:cNvSpPr>
          <p:nvPr/>
        </p:nvSpPr>
        <p:spPr bwMode="auto">
          <a:xfrm>
            <a:off x="1822746" y="1045606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4" name="AutoShape 4" descr="data:image/jpeg;base64,/9j/4AAQSkZJRgABAQAAAQABAAD/2wCEAAoHCBYWFRgVFhUYGRgaGBwYGRgcGhwcGRoaGBwaGRgcGBgdIS4lHB4rIRkYJjgmKy8xNTU1HCQ7QDs0Py40NTEBDAwMEA8QHxISHzQrJSs0NDQ0NDQ0NDQ0NDQ0NDQ0NDQ0NDQ0NDQ0NDQ0NDQ0NDQ0NDQ0NDQ0NDQ0NDQ0NDQ0NP/AABEIAK0BIwMBIgACEQEDEQH/xAAcAAEAAQUBAQAAAAAAAAAAAAAABAEDBQYHAgj/xABAEAACAQIEAgYHBgYCAQUBAAABAgADEQQSITEGQQUTIlFhcQcyYoGRodEUUnKSscEjQkNTY/CCojM0c7Ph8ST/xAAXAQEBAQEAAAAAAAAAAAAAAAAAAgED/8QAIhEBAQACAgMBAAIDAAAAAAAAAAECESExAxJBUSJhE3GB/9oADAMBAAIRAxEAPwDs0REBERAREQEREBERAREQEREBEt1HCgkkAAXJJsABuSeQnMeMPS3Ro3p4MLXqbGob9UvlbVz5WHidoHQelulqGGpmrXqLTQc2OpPcqjVm8ACZyjpn0yO1TJhKChNQHq3LNa+oRSMo8yfdOW9L9M18U/WYiq1Ru87KO5VFlUeAAEiYX1l85l6bJy6lhfSzjVN3p0HXmMrIfcwY2+BnReEePcJjgFVurrW1ouQG/wCB2ceWveBPnttj5TEI5BBBIINwRoQRsQeRkYW3teck6fZMTgHB/pYr4e1PF5q9LQB9OuQeZ/8AIPxa+PKdr6D6cw+Lp9Zh6quvO3rKTyZTqp8DOjmykREBERAREQEREBERAREQEREBERAREQEREBERAREQEREBETG9N9NUMLTNWvUCLyv6xPcqjVj4CBkpqfFfHeFwPZds9Y7UUILa7Fzsg89e4Gcv4v8ASzWrZqeEDUKexqG3XOPMaU/dc+I2nM6jkkkkkk3JJuSTqST3zG6bvxbxdiscGV2yU91opcJpqM53c+encBNGImawz5lB57HzExeKp5WI8Zzwyu7K65YzW4jy7Q9ZfMS1PdPceYnS9OUZh/VPkf0mEMzdcdlvwn9JhDI8XVX5OyZPoTpGtQqrUoVWpve2ZTy5gjYjwIImMmQ6Lp3YnuH6/wCmXldTacZuu3cM+lJGsmNAptsKyg9We7OupQ+Oo8p0mjVV1DKwZWFwwIIIOxBGhE+TelKlgF79T5D/AH5TJcK8a4rAsOqfNTvdqLXKHvsN1PitvG8zC2zkzkl4fUsTS+EPSHhcdZL9TXP9JyO0f8bbOPDQ6bTdJSSIiAiIgIiICIiAiIgIiICIiAiIgIiICIiBSW61VUUs7BVAuzEgAAbkk6ATUuLfSDhcFdM3W1h/SQi4P+Rtk8t/Ccd4l4pxHSI/iVMqA3FFbhB3Zhux9o38LbSbZO1Y42t84v8AS5Tp5qWCAqvqDWN+rU7dgbufHQd15zKr0rUxbF67s9TZix5eyNlXwAAEwFSkVNiJ6w7FWDKdR/tpmXMXjLjXvGYfI1vhIhE2F0FVbjf9D3TC1KdjYzMMvlbljtf6MqWYqee3mJ76Rp7H3SKiEEEbjWZOsMye68nLjLbcetMIRKrvLhpEnQSnVHunXcc7GWxPqt5GYWZvEi6N5fSYjqW7pHj6XnOVsCZ3oyjZL95v7thMOtI3AtvM7iGyU7De2Ufp9Znku9SGE1ywuNq5nJ5bDyEsAS41G09UUuQBL3JEzG28r2DoXN+Q19/KdD4c9KVbCkUq98RSGlyf4qDwY+v5Nr4zSajBFsN+Xn3zEtvcm55ycbu7VlONPq/oDiLDYxOsw9UOP5l2dD3Op1HPwPK8y8+R+icVVpVFqUajU3XZlNiPA948DoZ2Hhf0sLdaWOAVthXUdg/+4g9U+IuPAS9zenO42TbrESxhsQlRVdHV1YXVlIZSDzBGhEvzUkREBERAREQEREBERAREQKRLOIrqil3YKqi5YkBQO8k7TmHGHpVFMZMEockf+dh2BrbsIdWPibDwMy2Rsxt6dA6d6ew+ETPXqBR/KN2Y9yKNWM5DxR6SsRiLpQDYekdLg/xXHiw9QeC6+M0XG9KVazmpVZndt2YknyHcPAaCWhWbunLLKuuOEjw+H7pWihGo0M9da3dAqnukbdLNpLUlqCx0Yc/95SD9mKtYjWX1rkfyj5y99tLWuoNvP6xLo1tawxKG/I7iXcZhw3aHv+s9jED+2v8A2+sp197gIBoTztoL98y3d3CTSB1Uv0NBaWvtJ+6PnKDEH7o+cq7qZNBpanzlDTlTVb7o+cp1p+6PnN5NL76pbykYpLvWH7o+cdb7I+f1mS6bZswVG7r4XPw2+cudIvdgvd+piniiuyD5/WeXxA3NMX/5fWPu2evGkNk0krDIFXMd/wBpRn0ByLrfv5e+eKlcndf1m228EmlqqSxuZbpUCx/WX7+zHWMBYC0rf4yT9eqjhRlX4/7zkenob7z3r3QGIOwmThuuWw8NcTYjBNmovZCbtTbWm/iV5HbtCx0E7Lwh6R8LjbU2PU1zp1bEWY/432byNj4T57aoTut/jPDVB9xfn9ZWNsZljK+vonz5wj6T8ThitOqDXo6CzE9Yo9hze49lr9wInaeH+JcPjEz0KgYj1kOlRPxIdR57HkZcu3G42M3ERNYREQEREBKRMV0309Qwq5qzgX9VRq7fhXn57DmRMt0MrNR4n45oYS6j+LVvlyKeyrEXGd9cvkLnw5zSOnvSDXr3VKZpUzyDfxCPaYbeS/EzVqlZX9alsQ3rncbbTll5Z8dcfH+p3TfEFfFtes3ZButNdEXyHM+JuZq3TOhX8P7mZs1x/b/7GY/HujEZqV9NO2w0905S88usiJgT2PeZRMvP9ZIpVFAstOw/ET+soMMp/k/7GLyzLG3paTLmW3ieZvYbWltqpUXMl08MFOYJqPaM9dSpFilx+IxwYyztSnTzJmuRfX5zJNhEC9k3sOfutvI9KoFUKKegFvWMlUcUxuFok2GtiTYeNtoljajBDKVE7LfhP6GSPtY/tj8xlp8UCCOr5H+Y7c5m4MBgf5vL95fbC5rb3N/5rWC+HOXUdVvlogf82P6z0uKb1Qig92bWdJZMt1mUtnCPV6Ka19j4vb9payFDl9+u+usnmq/3R+b/AOpZdSxuUBPfmPKbllLNROMsu6ojT2DLtBmRrhBe3NrySOkXGhpr8R9JzW9Yairpn15/IXkVpMbpJrWNIW/FbcEH9ZGbGKP6I/OYtnxk2h4pNU/5fqJZqpMg9cNlPU7Xt229/nLb1Af6Q/OYUh0aWYhddb7eUJTBbLmvrb1VkkqeSD8xlpqNv6a9/rHf/TLxy0izaHX7NtbnbTwM90HU6sGsO63nrflvLz4e+9MfmI7u6AhXamPzmLZV4XV5XDiEbQKR5BfrLFWVzkf0x+Yyj1u+mPzmZZuqyymtRZp+svnLtHFPScVKbsjqbqykqw945eEolQXB6sAg6HMf0mRxWHRbWphrqCTmbc++bvVQ6Fwj6WvVpY4eAxCr86iDbzX8o3nWcHikqqtSm6ujC6upBUjwIny8qL/ZH5m+sy/QPEGIwbZsOMgJuyFiyP8AiQm1/EWPjLnk/XLLD8fSMrNJ4V9IFDE2SqOorHTKxujH2H7/AGTY9195us6Sy9OdlnasRE1jUfSFxE+Dw6mkFz1HyKzahQAWYgc2sNPO+trHlWMpszM71HZmFyzHMTrYXvy1nb+nOh6WKpGlVW63DAg2KsNmU8jqfMEg6Gcq4n4UxWGBZVNeiFtmUdtQPvpa42F2FxpynLOLxrX2wllHauSbbWBubD3a+Mj10ZLZgNb2se7f9YHSb2HYJtsbjwP7Sh6RLb0r27yJyvrrh0m9vKPeROkmsV/CP1Ml/b/8I+UjYirnNzTIsLaEfSRquks2jU6nhOg4zB0MDhqLmglarUTOz1QXRQFViFS4H8wA8jNFSplFhS+NiZn8Nxa5pDD18MlemuiZnKOgtawdQdLabS8NS8py3emf6IwlDH066GhTo1qaK6vSUohzB8uancg6ob+B5TAL0N//AALjs/rPk6vLt22S+e/s325zJYbizDjDVaVPDvhXdd1tWzixAUu5Vl0J15XNtZi+j+LCmG+y1cGtWlmzgZzTKnNm3UG/aJPLeVl6px9kqjw/fBLjM/rOUyZdrOUvnv7N9uczPQPRpw9qlOqzPUUC9PC1q6Je+pZCqkjxBA7tjMFiuMs2G+ypgxTQNmUioWt2sx0ZdSSTrfntLuK4+63IauCzugAUiu6U9Niaai3ziesLMqk4rhh/t64apUW9UNUFRV0OjsbpcWN1IttrK4Phmg+IbDDGXqjOthRfLdQbjOWtcC/h5yLX9ILPiaeJ+yANTQpl6zRrhhfNk7PrHSxkbovikjEvi/s4uGd8me1+szC2fLyvvbWZqb/6fy0x2O6JFGs1J21W4Oo9ZSRobbGbJkt0Jrb/ANSLtYE2NUX7tbHvmr9KdMdfWeuaJUsxOXPcC5va9hfzkh+JicH9i6g2z9Zn6ztaPntky+7eVjZNmUyumZq9E18JiKH2bqcQuKGWnVemT1ZOp7JbKCF7VzfRW001xfFOAFHEFOuNVv6j5AlnIJygAnbS/dtymzdF9ODB4R89ahWq5i2Hp0nWoULrYl2A7ABZjY95HO00FqrMwLK7NzYtcsTuW5Ekm95tuOmSXbeOFugMLWp13qMzOlNXtZh1V+tsylWAqXCA2IFstucv8LYKi+Bx9qilNQtZ6dig6sXYpcsLG+gM13h/iZ8Mag6jrEqoqMpfJomcCzAG2jtf3bS5guJ1pUMRhqeEKpW0ANXMad0CnVlJfW51tvaZLiWZJFLhVK2GfE4fE58nrq1Jqeg3tdjrufdIHSXD3VYbD4rPnFZ2TJktlsrkHNc39TuG8vdE8UfZsNVw4oMy1ARmNQAroRtl138JVeL0OHTDVsGaqU2LIetKMpOYbqNdHYe+ZvFtmXxK6M4XpHB4bE18Qyo+YlUpktrmOVTqL9kasAN5hq3R1NbFnZELqpYgNkVmAzEC17A3OvKZLH8WirhqWHTDdUlM3XLUzaAEZbMvje9zMNiukM6FGRrG1yCL6f8A5FuPw1k2CtwY4xVPDK+YOucVQOzkA1bLfe+lr93fJPQPQ4NXGUqb0nSnTX+JUoBw184PV9sZNVOtzfQ2kPD8Z1Uwowy0TmCGklfOM6U2toBl3AAAN+QPKQegeIWwvXWoF+tprT9cLkCZ7Edk3Pb8Npu8dxmsuWT4R6Fq9S2KIQJmZEbqHxNXTslqdNTlFmzDMwPqnYSzxh0LW6lMWAhXMEqH7O+Gq3YhVZ6TkhtbdpQu43G3nhjiJ0RMJURTRL3DvUamaZN2J6ymCQC1zsdWPLaFxL0kjXoJRJRXVutXE1aufKFtY1LDLoNCu4uO+VvHTNZbTOleDqOGqKlbHEZ1DLbDux9YqSbNYDbmSddBbXEcVcNvgqoRmDqyhldbi4JI1XkQR3mS+I+K3xLpUOHKZEC5Q+e9mLXvlFt+6WeKOLftjo7YcplTJYVA99Sb3yi28zc+N9cmp0qpLAeM2HGvYqPYH7zEI9PMD1bgj2lt+kzGJQFl/AP3kZduimGp5gfOUxRCEL4CScKlgRyvvp3c5YxKguPITN8J+vFPUgW3P7ToPA3E1ZK1PDuxek5CKDqyMQbFTvl7NiDtytbXVegehauJcLRQtY9ptkTTd22Hlv3CdX4W4Op4UiozdZVtof5U0IOXmTYkXPyl4SozsbbERO7kREQNQ4i4FoYi7oBRqnXMo7LH2k2v4ix77zl/TPQVfCtlrJYE9lxqjfhbv8DY+E79LOJw6VFKOoZSLFWAII8QZGWEqplY+c7aSijedK4i9HO74Q+Josf/AI3O3k3xE53iMM9N2R0ZHG6sLEe795xyxs7dZlKsW0hBrPVtIUSVPFtJRBrPYG8osDwRvLNtZfI3lnnMpHgjUy9hx2X8h+8tHeXKBsr+Q/eJ2VY6oi9jI1aiGPaBB+8JM68fdf4L9ZbLi+z/AAX6yuumo9N6inUZxy7/AK3+MmYevm1sRrzFpZZSdCX8Oyot3bHee1dhzc+ar9ZtYmA7QRI/WnTR/wAq/WXBil5o59y/WToeqgkd1l58Wltab+631kJ8Un+T8qfWZca2VkMOgyj3z0wlijiQUWwfnrZb7915ad/Gp8F+saEqpWCiePtQOwltiCBdXOw2X6y2yD7rjbkvL3ypP7Tf9LyYsWOay7W130B/eeXxacjfykavhg4F8/wXuA7/AAnmnhAv9zv2X6yrMdk3r+0h6oIsAfl9ZFqG1iRYHY8j5GSksNbVPLT6yxjqqOACHWxvoq8/fM9ZfpLltYVxcCZ11uVPsCYDDrTzC2ck6C4UDXxvOi8NcG4jFZXZWo0rAZnAzMPYW9/ebDzmet3qNysjX8JRZmyqrOz2CqoLEnwUamb50F6OS5WrjDlFh/BQ2J/Gw28l18Zu3QXDmHwi2pJ2iLNUOrtbvbkPAWHhMzOuPj1245Z/iPg8IlJQlNFRV2VQAB7hzkmInVBERAREQERECkxfTPQdDEplrIDb1WGjr+FuXlt3iZWUmWbHG+I+Ba+HBenetTGt1H8RR7SDfzX4Caks+kZq/EPBeHxF3UClVOudRox9tNm89D4znl4/x0xz/XFu+UUTNdNdAV8KbVU7JNlddUbyPI+BsZi1A7pys0tHPOWDJxUa6TxlHcJNVEI7y7hh63u/eX8q9wnk2AJtE7K85RcygQXkbF48KpIUn3WA8zMQ/TFS+lh7p0mNvSbdNjyyoXX4zCUemmt2lv4jf4S9h8atQ6kg91r/ADBmWWfGxlmsLSO+KQG2u8smmm/a+BhqaEFTn1Ftj3TZMftZbfkScTRIXN2bWvv3C/dMdXp2AYWN/wBQLnXymUONQIFIJstr5T3WvaYmoUyqvWsAoP8AI2pN7k6+O03WOie20zox70w1ubfKecTiSNgIwORaaqGYi7drIRe57ry1VRSblz+Q/WRf6Vj/AGyGEctpYSW9LKDcDnbfSQsHiEQahmN98pHutrJL9JIdCrfA/SVjrXKct74RauJCjaXab5raf7pITgF8xY5L3y5DtyGa/lrJ2Es7LTp03d20VFViT7u7x5SVcLtShZSbabf7pPPR3D2Ixj5cPTzWPac9lE/E9vkLnwnR+HOAGKh8YxOx6lW9/bYH5L8eU6BhsMlNQiKEUCwVQAB5ATp6b5c/fTTeFPRxh8LlqVbV6w1DMOwh9hO/2jc91pvMSs6ySdOdtvZERNYREQEREBERAREQEREBERAs1qSspVlDKRYqQCCO4g7zQeIfR4pu+EOU7mkT2T+Bj6vkdPETocSbjL22Wzp8747DPSdkqIyON1YWPn4jxGhkMvPoHpnoWhikyV6YYDY6hlPerDUTm3E3o+dEbqQXp6kZBaqnjYev7t+6cr4r+uk8jRi8I2hmFr9H11YjrCRyOY628JJ6Mo1VLZzcEC2pJuO74yL49fVe2/ie+XUd+m0iP0ZTblbxG8m08OSQbgASbTQDWbjs21+rw/c3VrC2xF/hJWDwC0x3mxvMzmNx3H5SHi1YsbED3Sst6J2h1MSwucq2G5J2vtfXQeMvUHJ3AGvIgi1hqCN5Efo4s12YHuFj/phOjbcxsRsdonrcZL2pKxAsJFp4ZWazaCxOngNJSp0YSAM408D33lzC4Eo2YsDoRax5iTcZLNU/UfC40LTW4uSW8NjK4fGl3C5QLg+O0N0U2VVDjs5uR1zG89YTo1kcMWBsCLWPOb/HbL0yFvKeHv7I9x+szHQfD+IxbWor2QbM7XCL5tbU+AuZ1ThvgjD4azsOtqjXOw7Kn2E2XzNz4zpMZXK5WOfcOcD4nEENUUUKGhzEHrHH+ND6o9pvcDOr9C9AUMKuWigUn1mOrt+Jtz5beEy0pKmMiblarERKYREQEREBERAREQEREBERAREQEREBERAREQNS4q4HoYzt3alWGoqpbU2t21Ojee/jOW9M8J4vCH+KVdL2FRVOU+Zv2T4H5zv0t1aSsCrKGUixBAIIO4IO4k5YyqxysfO+TS0tYnFBBr8P0nSeKPRsGvUwT9W+p6ltabH2Duh8NV8BOT9J9G16VTq61N0ccmF9PvAi4a/eNJzuNjpLKU6zOxLNYDkDYd9j3nnJecfeHxlhadgVFtLAfvfvvvPORvZ+Ey43JvtIk5x94RnH3hI2RvZ+Epkb2fhM/wAeR7RKzj7w+MpmH3hI2VvZ+Bm6cNejvEV7PXtRpb2y/wAVh7KnRfM/Ax/jyPaNaweFeq4p0lLudlUXPn4DxOgnSOHPRuos+LbMdxRU9kfjcat5Cw85unQvQVDCpkoUwoPrNu7HvZzqf25TKS8fHJ255Z29LVCiqKFRQqgWCqAAB3ADQCXoidUEREBERAREQEREBERAREQEREBERAREQEREBERAREQEREBMb0z0LQxSdXiKauvK/rKe9WGqnxBmSiBxziP0dVqJaphya1Ow7H9VbC2w0f3WPgZpDC177jQjmCNwRyM+mphOl+FsJiTmq0VLffW6ufNlIJ995mm7fP15muHuGcRjG/hJanezVW0Qd9j/ADHwHvtOr4XgDAI1+pLeDuzL71JsffNnp0lUBVAAAsABYAdwA2mm2s8NcE4fCWa3W1R/UYDQ+wuy+ep8ZtURDCIiAiIgIiICIiAiIgIiICIiAiIgf//Z"/>
          <p:cNvSpPr>
            <a:spLocks noChangeAspect="1" noChangeArrowheads="1"/>
          </p:cNvSpPr>
          <p:nvPr/>
        </p:nvSpPr>
        <p:spPr bwMode="auto">
          <a:xfrm>
            <a:off x="1767681" y="82034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915980" y="524870"/>
            <a:ext cx="4717387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vi-V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LIÊN HỆ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746396"/>
              </p:ext>
            </p:extLst>
          </p:nvPr>
        </p:nvGraphicFramePr>
        <p:xfrm>
          <a:off x="154959" y="1312878"/>
          <a:ext cx="9829800" cy="38290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vào</a:t>
                      </a:r>
                      <a:r>
                        <a:rPr lang="en-US" sz="2400" baseline="0" dirty="0" smtClean="0"/>
                        <a:t> CSDL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liên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hệ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0.5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4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11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96" y="1485708"/>
            <a:ext cx="5792008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2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831979" y="664114"/>
            <a:ext cx="580138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THÀNH VIÊN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405448" y="1882141"/>
            <a:ext cx="2533331" cy="89018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1468852" y="3320060"/>
            <a:ext cx="7161147" cy="1113193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907778" y="1810393"/>
            <a:ext cx="3850679" cy="9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6438"/>
              </p:ext>
            </p:extLst>
          </p:nvPr>
        </p:nvGraphicFramePr>
        <p:xfrm>
          <a:off x="154958" y="1322986"/>
          <a:ext cx="9829800" cy="38290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mẫu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sửa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quyền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0.5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  <p:sp>
        <p:nvSpPr>
          <p:cNvPr id="10" name="Google Shape;85;p14"/>
          <p:cNvSpPr txBox="1">
            <a:spLocks/>
          </p:cNvSpPr>
          <p:nvPr/>
        </p:nvSpPr>
        <p:spPr>
          <a:xfrm>
            <a:off x="1189242" y="450376"/>
            <a:ext cx="7761232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CÁC CỦA QUYỀN HỆ THỐNG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11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64" y="1678392"/>
            <a:ext cx="6409331" cy="20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070375" y="513504"/>
            <a:ext cx="580138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QUYỀN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92" y="1364911"/>
            <a:ext cx="2333951" cy="1667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951" y="1308465"/>
            <a:ext cx="5948334" cy="1761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085" y="3231807"/>
            <a:ext cx="6377968" cy="23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7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601600" y="572495"/>
            <a:ext cx="5170799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QUẢN LÝ QUẢNG CÁO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955536"/>
              </p:ext>
            </p:extLst>
          </p:nvPr>
        </p:nvGraphicFramePr>
        <p:xfrm>
          <a:off x="202584" y="1360503"/>
          <a:ext cx="9829800" cy="38290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mẫu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cập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nhật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quảng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cáo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 </a:t>
                      </a:r>
                      <a:r>
                        <a:rPr lang="en-US" sz="240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26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11" name="Google Shape;85;p14"/>
          <p:cNvSpPr txBox="1">
            <a:spLocks/>
          </p:cNvSpPr>
          <p:nvPr/>
        </p:nvSpPr>
        <p:spPr>
          <a:xfrm>
            <a:off x="3589117" y="572073"/>
            <a:ext cx="3321284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CƠ SỞ DỮ LIỆU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71" y="1370886"/>
            <a:ext cx="6144482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007084" y="470565"/>
            <a:ext cx="5801388" cy="50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GIAO DIỆN QUẢN LÝ THÀNH VIÊN</a:t>
            </a:r>
            <a:endParaRPr lang="vi-V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67" y="1347912"/>
            <a:ext cx="2381582" cy="1724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880" y="1425200"/>
            <a:ext cx="4305339" cy="1565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244" y="3362306"/>
            <a:ext cx="7226975" cy="14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3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2857500" y="218760"/>
            <a:ext cx="5855671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7: ĐĂNG KÝ, ĐĂNG NHẬP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89720"/>
              </p:ext>
            </p:extLst>
          </p:nvPr>
        </p:nvGraphicFramePr>
        <p:xfrm>
          <a:off x="193059" y="789003"/>
          <a:ext cx="9829800" cy="46291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Tạo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7615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lên</a:t>
                      </a:r>
                      <a:r>
                        <a:rPr lang="en-US" sz="2400" baseline="0" dirty="0" smtClean="0"/>
                        <a:t> website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hiển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sửa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xóa</a:t>
                      </a:r>
                      <a:r>
                        <a:rPr lang="en-US" sz="2400" baseline="0" dirty="0" smtClean="0"/>
                        <a:t> tags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3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2" name="AutoShape 2" descr="https://images.viblo.asia/bb29587a-cdcf-4fda-9636-15684c223aa1.JPG"/>
          <p:cNvSpPr>
            <a:spLocks noChangeAspect="1" noChangeArrowheads="1"/>
          </p:cNvSpPr>
          <p:nvPr/>
        </p:nvSpPr>
        <p:spPr bwMode="auto">
          <a:xfrm>
            <a:off x="1767681" y="82034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2" name="Google Shape;85;p14"/>
          <p:cNvSpPr txBox="1">
            <a:spLocks/>
          </p:cNvSpPr>
          <p:nvPr/>
        </p:nvSpPr>
        <p:spPr>
          <a:xfrm>
            <a:off x="1635645" y="410470"/>
            <a:ext cx="7422629" cy="56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vi-V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330" y="1048945"/>
            <a:ext cx="5962486" cy="4375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333478" y="603954"/>
            <a:ext cx="7761232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LẤY BÀI VIẾT TỰ ĐỘNG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704203"/>
              </p:ext>
            </p:extLst>
          </p:nvPr>
        </p:nvGraphicFramePr>
        <p:xfrm>
          <a:off x="193059" y="1609726"/>
          <a:ext cx="9829800" cy="302895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lên</a:t>
                      </a:r>
                      <a:r>
                        <a:rPr lang="en-US" sz="2400" baseline="0" dirty="0" smtClean="0"/>
                        <a:t> website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1.5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51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1714500" y="508528"/>
            <a:ext cx="7067550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9: LẬP TRÌNH TRANG NGƯỜI DÙNG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567495"/>
              </p:ext>
            </p:extLst>
          </p:nvPr>
        </p:nvGraphicFramePr>
        <p:xfrm>
          <a:off x="183534" y="1391566"/>
          <a:ext cx="9829800" cy="376047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524122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2148852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1762911">
                  <a:extLst>
                    <a:ext uri="{9D8B030D-6E8A-4147-A177-3AD203B41FA5}">
                      <a16:colId xmlns:a16="http://schemas.microsoft.com/office/drawing/2014/main" val="2807191096"/>
                    </a:ext>
                  </a:extLst>
                </a:gridCol>
                <a:gridCol w="1606681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034759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Công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việc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thực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hiện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ngày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Thị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Kiều</a:t>
                      </a:r>
                      <a:r>
                        <a:rPr lang="en-US" sz="2400" baseline="0" dirty="0" smtClean="0"/>
                        <a:t> Loan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Nguyễn</a:t>
                      </a:r>
                      <a:r>
                        <a:rPr lang="en-US" sz="2400" baseline="0" dirty="0" smtClean="0"/>
                        <a:t> Long </a:t>
                      </a:r>
                      <a:r>
                        <a:rPr lang="en-US" sz="2400" baseline="0" dirty="0" err="1" smtClean="0"/>
                        <a:t>Vũ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Phân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tích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trang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người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dùng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225226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Lập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lấy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dữ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liệu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từ</a:t>
                      </a:r>
                      <a:r>
                        <a:rPr lang="en-US" sz="2400" baseline="0" dirty="0" smtClean="0"/>
                        <a:t> CSDL </a:t>
                      </a:r>
                      <a:r>
                        <a:rPr lang="en-US" sz="2400" baseline="0" dirty="0" err="1" smtClean="0"/>
                        <a:t>lên</a:t>
                      </a:r>
                      <a:r>
                        <a:rPr lang="en-US" sz="2400" baseline="0" dirty="0" smtClean="0"/>
                        <a:t> website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Kiểm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thử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6383242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Tổng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tuần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293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1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86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092495" y="459813"/>
            <a:ext cx="8411868" cy="560994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algn="ctr"/>
            <a:r>
              <a:rPr lang="en" sz="4400" b="1" dirty="0">
                <a:latin typeface="Arial" panose="020B0604020202020204" pitchFamily="34" charset="0"/>
                <a:cs typeface="Arial" panose="020B0604020202020204" pitchFamily="34" charset="0"/>
              </a:rPr>
              <a:t>Giao diện phía người dùng</a:t>
            </a:r>
            <a:endParaRPr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95" y="1236137"/>
            <a:ext cx="8094092" cy="39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9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2800684" y="589364"/>
            <a:ext cx="4871345" cy="560994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algn="ctr"/>
            <a:r>
              <a:rPr lang="en" sz="4400" b="1" dirty="0">
                <a:latin typeface="Arial" panose="020B0604020202020204" pitchFamily="34" charset="0"/>
                <a:cs typeface="Arial" panose="020B0604020202020204" pitchFamily="34" charset="0"/>
              </a:rPr>
              <a:t>Giao diện liên hệ</a:t>
            </a:r>
            <a:endParaRPr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88" y="1382161"/>
            <a:ext cx="7968026" cy="38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7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2149936" y="551531"/>
            <a:ext cx="6134084" cy="560994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algn="ctr"/>
            <a:r>
              <a:rPr lang="en" sz="4400" b="1" dirty="0"/>
              <a:t>Giao diện phía ADMIN</a:t>
            </a:r>
            <a:endParaRPr sz="4400" b="1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91" y="1271704"/>
            <a:ext cx="7624548" cy="41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8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937046" y="1779031"/>
            <a:ext cx="7059392" cy="1114321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" sz="4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endParaRPr sz="4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" sz="4400" dirty="0">
                <a:latin typeface="Arial" panose="020B0604020202020204" pitchFamily="34" charset="0"/>
                <a:cs typeface="Arial" panose="020B0604020202020204" pitchFamily="34" charset="0"/>
              </a:rPr>
              <a:t>CÁC CÔNG VIỆC THEO MÔ HÌNH SCRUM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2" name="AutoShape 2" descr="data:image/jpeg;base64,/9j/4AAQSkZJRgABAQAAAQABAAD/2wCEAAoHCBYWFRgVFhUYGRgaGBwYGRgcGhwcGRoaGBwaGRgcGBgdIS4lHB4rIRkYJjgmKy8xNTU1HCQ7QDs0Py40NTEBDAwMEA8QHxISHzQrJSs0NDQ0NDQ0NDQ0NDQ0NDQ0NDQ0NDQ0NDQ0NDQ0NDQ0NDQ0NDQ0NDQ0NDQ0NDQ0NDQ0NP/AABEIAK0BIwMBIgACEQEDEQH/xAAcAAEAAQUBAQAAAAAAAAAAAAAABAEDBQYHAgj/xABAEAACAQIEAgYHBgYCAQUBAAABAgADEQQSITEGQQUTIlFhcQcyYoGRodEUUnKSscEjQkNTY/CCojM0c7Ph8ST/xAAXAQEBAQEAAAAAAAAAAAAAAAAAAgED/8QAIhEBAQACAgMBAAIDAAAAAAAAAAECESExAxJBUSJhE3GB/9oADAMBAAIRAxEAPwDs0REBERAREQEREBERAREQEREBEt1HCgkkAAXJJsABuSeQnMeMPS3Ro3p4MLXqbGob9UvlbVz5WHidoHQelulqGGpmrXqLTQc2OpPcqjVm8ACZyjpn0yO1TJhKChNQHq3LNa+oRSMo8yfdOW9L9M18U/WYiq1Ru87KO5VFlUeAAEiYX1l85l6bJy6lhfSzjVN3p0HXmMrIfcwY2+BnReEePcJjgFVurrW1ouQG/wCB2ceWveBPnttj5TEI5BBBIINwRoQRsQeRkYW3teck6fZMTgHB/pYr4e1PF5q9LQB9OuQeZ/8AIPxa+PKdr6D6cw+Lp9Zh6quvO3rKTyZTqp8DOjmykREBERAREQEREBERAREQEREBERAREQEREBERAREQEREBETG9N9NUMLTNWvUCLyv6xPcqjVj4CBkpqfFfHeFwPZds9Y7UUILa7Fzsg89e4Gcv4v8ASzWrZqeEDUKexqG3XOPMaU/dc+I2nM6jkkkkkk3JJuSTqST3zG6bvxbxdiscGV2yU91opcJpqM53c+encBNGImawz5lB57HzExeKp5WI8Zzwyu7K65YzW4jy7Q9ZfMS1PdPceYnS9OUZh/VPkf0mEMzdcdlvwn9JhDI8XVX5OyZPoTpGtQqrUoVWpve2ZTy5gjYjwIImMmQ6Lp3YnuH6/wCmXldTacZuu3cM+lJGsmNAptsKyg9We7OupQ+Oo8p0mjVV1DKwZWFwwIIIOxBGhE+TelKlgF79T5D/AH5TJcK8a4rAsOqfNTvdqLXKHvsN1PitvG8zC2zkzkl4fUsTS+EPSHhcdZL9TXP9JyO0f8bbOPDQ6bTdJSSIiAiIgIiICIiAiIgIiICIiAiIgIiICIiBSW61VUUs7BVAuzEgAAbkk6ATUuLfSDhcFdM3W1h/SQi4P+Rtk8t/Ccd4l4pxHSI/iVMqA3FFbhB3Zhux9o38LbSbZO1Y42t84v8AS5Tp5qWCAqvqDWN+rU7dgbufHQd15zKr0rUxbF67s9TZix5eyNlXwAAEwFSkVNiJ6w7FWDKdR/tpmXMXjLjXvGYfI1vhIhE2F0FVbjf9D3TC1KdjYzMMvlbljtf6MqWYqee3mJ76Rp7H3SKiEEEbjWZOsMye68nLjLbcetMIRKrvLhpEnQSnVHunXcc7GWxPqt5GYWZvEi6N5fSYjqW7pHj6XnOVsCZ3oyjZL95v7thMOtI3AtvM7iGyU7De2Ufp9Znku9SGE1ywuNq5nJ5bDyEsAS41G09UUuQBL3JEzG28r2DoXN+Q19/KdD4c9KVbCkUq98RSGlyf4qDwY+v5Nr4zSajBFsN+Xn3zEtvcm55ycbu7VlONPq/oDiLDYxOsw9UOP5l2dD3Op1HPwPK8y8+R+icVVpVFqUajU3XZlNiPA948DoZ2Hhf0sLdaWOAVthXUdg/+4g9U+IuPAS9zenO42TbrESxhsQlRVdHV1YXVlIZSDzBGhEvzUkREBERAREQEREBERAREQKRLOIrqil3YKqi5YkBQO8k7TmHGHpVFMZMEockf+dh2BrbsIdWPibDwMy2Rsxt6dA6d6ew+ETPXqBR/KN2Y9yKNWM5DxR6SsRiLpQDYekdLg/xXHiw9QeC6+M0XG9KVazmpVZndt2YknyHcPAaCWhWbunLLKuuOEjw+H7pWihGo0M9da3dAqnukbdLNpLUlqCx0Yc/95SD9mKtYjWX1rkfyj5y99tLWuoNvP6xLo1tawxKG/I7iXcZhw3aHv+s9jED+2v8A2+sp197gIBoTztoL98y3d3CTSB1Uv0NBaWvtJ+6PnKDEH7o+cq7qZNBpanzlDTlTVb7o+cp1p+6PnN5NL76pbykYpLvWH7o+cdb7I+f1mS6bZswVG7r4XPw2+cudIvdgvd+piniiuyD5/WeXxA3NMX/5fWPu2evGkNk0krDIFXMd/wBpRn0ByLrfv5e+eKlcndf1m228EmlqqSxuZbpUCx/WX7+zHWMBYC0rf4yT9eqjhRlX4/7zkenob7z3r3QGIOwmThuuWw8NcTYjBNmovZCbtTbWm/iV5HbtCx0E7Lwh6R8LjbU2PU1zp1bEWY/432byNj4T57aoTut/jPDVB9xfn9ZWNsZljK+vonz5wj6T8ThitOqDXo6CzE9Yo9hze49lr9wInaeH+JcPjEz0KgYj1kOlRPxIdR57HkZcu3G42M3ERNYREQEREBKRMV0309Qwq5qzgX9VRq7fhXn57DmRMt0MrNR4n45oYS6j+LVvlyKeyrEXGd9cvkLnw5zSOnvSDXr3VKZpUzyDfxCPaYbeS/EzVqlZX9alsQ3rncbbTll5Z8dcfH+p3TfEFfFtes3ZButNdEXyHM+JuZq3TOhX8P7mZs1x/b/7GY/HujEZqV9NO2w0905S88usiJgT2PeZRMvP9ZIpVFAstOw/ET+soMMp/k/7GLyzLG3paTLmW3ieZvYbWltqpUXMl08MFOYJqPaM9dSpFilx+IxwYyztSnTzJmuRfX5zJNhEC9k3sOfutvI9KoFUKKegFvWMlUcUxuFok2GtiTYeNtoljajBDKVE7LfhP6GSPtY/tj8xlp8UCCOr5H+Y7c5m4MBgf5vL95fbC5rb3N/5rWC+HOXUdVvlogf82P6z0uKb1Qig92bWdJZMt1mUtnCPV6Ka19j4vb9payFDl9+u+usnmq/3R+b/AOpZdSxuUBPfmPKbllLNROMsu6ojT2DLtBmRrhBe3NrySOkXGhpr8R9JzW9Yairpn15/IXkVpMbpJrWNIW/FbcEH9ZGbGKP6I/OYtnxk2h4pNU/5fqJZqpMg9cNlPU7Xt229/nLb1Af6Q/OYUh0aWYhddb7eUJTBbLmvrb1VkkqeSD8xlpqNv6a9/rHf/TLxy0izaHX7NtbnbTwM90HU6sGsO63nrflvLz4e+9MfmI7u6AhXamPzmLZV4XV5XDiEbQKR5BfrLFWVzkf0x+Yyj1u+mPzmZZuqyymtRZp+svnLtHFPScVKbsjqbqykqw945eEolQXB6sAg6HMf0mRxWHRbWphrqCTmbc++bvVQ6Fwj6WvVpY4eAxCr86iDbzX8o3nWcHikqqtSm6ujC6upBUjwIny8qL/ZH5m+sy/QPEGIwbZsOMgJuyFiyP8AiQm1/EWPjLnk/XLLD8fSMrNJ4V9IFDE2SqOorHTKxujH2H7/AGTY9195us6Sy9OdlnasRE1jUfSFxE+Dw6mkFz1HyKzahQAWYgc2sNPO+trHlWMpszM71HZmFyzHMTrYXvy1nb+nOh6WKpGlVW63DAg2KsNmU8jqfMEg6Gcq4n4UxWGBZVNeiFtmUdtQPvpa42F2FxpynLOLxrX2wllHauSbbWBubD3a+Mj10ZLZgNb2se7f9YHSb2HYJtsbjwP7Sh6RLb0r27yJyvrrh0m9vKPeROkmsV/CP1Ml/b/8I+UjYirnNzTIsLaEfSRquks2jU6nhOg4zB0MDhqLmglarUTOz1QXRQFViFS4H8wA8jNFSplFhS+NiZn8Nxa5pDD18MlemuiZnKOgtawdQdLabS8NS8py3emf6IwlDH066GhTo1qaK6vSUohzB8uancg6ob+B5TAL0N//AALjs/rPk6vLt22S+e/s325zJYbizDjDVaVPDvhXdd1tWzixAUu5Vl0J15XNtZi+j+LCmG+y1cGtWlmzgZzTKnNm3UG/aJPLeVl6px9kqjw/fBLjM/rOUyZdrOUvnv7N9uczPQPRpw9qlOqzPUUC9PC1q6Je+pZCqkjxBA7tjMFiuMs2G+ypgxTQNmUioWt2sx0ZdSSTrfntLuK4+63IauCzugAUiu6U9Niaai3ziesLMqk4rhh/t64apUW9UNUFRV0OjsbpcWN1IttrK4Phmg+IbDDGXqjOthRfLdQbjOWtcC/h5yLX9ILPiaeJ+yANTQpl6zRrhhfNk7PrHSxkbovikjEvi/s4uGd8me1+szC2fLyvvbWZqb/6fy0x2O6JFGs1J21W4Oo9ZSRobbGbJkt0Jrb/ANSLtYE2NUX7tbHvmr9KdMdfWeuaJUsxOXPcC5va9hfzkh+JicH9i6g2z9Zn6ztaPntky+7eVjZNmUyumZq9E18JiKH2bqcQuKGWnVemT1ZOp7JbKCF7VzfRW001xfFOAFHEFOuNVv6j5AlnIJygAnbS/dtymzdF9ODB4R89ahWq5i2Hp0nWoULrYl2A7ABZjY95HO00FqrMwLK7NzYtcsTuW5Ekm95tuOmSXbeOFugMLWp13qMzOlNXtZh1V+tsylWAqXCA2IFstucv8LYKi+Bx9qilNQtZ6dig6sXYpcsLG+gM13h/iZ8Mag6jrEqoqMpfJomcCzAG2jtf3bS5guJ1pUMRhqeEKpW0ANXMad0CnVlJfW51tvaZLiWZJFLhVK2GfE4fE58nrq1Jqeg3tdjrufdIHSXD3VYbD4rPnFZ2TJktlsrkHNc39TuG8vdE8UfZsNVw4oMy1ARmNQAroRtl138JVeL0OHTDVsGaqU2LIetKMpOYbqNdHYe+ZvFtmXxK6M4XpHB4bE18Qyo+YlUpktrmOVTqL9kasAN5hq3R1NbFnZELqpYgNkVmAzEC17A3OvKZLH8WirhqWHTDdUlM3XLUzaAEZbMvje9zMNiukM6FGRrG1yCL6f8A5FuPw1k2CtwY4xVPDK+YOucVQOzkA1bLfe+lr93fJPQPQ4NXGUqb0nSnTX+JUoBw184PV9sZNVOtzfQ2kPD8Z1Uwowy0TmCGklfOM6U2toBl3AAAN+QPKQegeIWwvXWoF+tprT9cLkCZ7Edk3Pb8Npu8dxmsuWT4R6Fq9S2KIQJmZEbqHxNXTslqdNTlFmzDMwPqnYSzxh0LW6lMWAhXMEqH7O+Gq3YhVZ6TkhtbdpQu43G3nhjiJ0RMJURTRL3DvUamaZN2J6ymCQC1zsdWPLaFxL0kjXoJRJRXVutXE1aufKFtY1LDLoNCu4uO+VvHTNZbTOleDqOGqKlbHEZ1DLbDux9YqSbNYDbmSddBbXEcVcNvgqoRmDqyhldbi4JI1XkQR3mS+I+K3xLpUOHKZEC5Q+e9mLXvlFt+6WeKOLftjo7YcplTJYVA99Sb3yi28zc+N9cmp0qpLAeM2HGvYqPYH7zEI9PMD1bgj2lt+kzGJQFl/AP3kZduimGp5gfOUxRCEL4CScKlgRyvvp3c5YxKguPITN8J+vFPUgW3P7ToPA3E1ZK1PDuxek5CKDqyMQbFTvl7NiDtytbXVegehauJcLRQtY9ptkTTd22Hlv3CdX4W4Op4UiozdZVtof5U0IOXmTYkXPyl4SozsbbERO7kREQNQ4i4FoYi7oBRqnXMo7LH2k2v4ix77zl/TPQVfCtlrJYE9lxqjfhbv8DY+E79LOJw6VFKOoZSLFWAII8QZGWEqplY+c7aSijedK4i9HO74Q+Josf/AI3O3k3xE53iMM9N2R0ZHG6sLEe795xyxs7dZlKsW0hBrPVtIUSVPFtJRBrPYG8osDwRvLNtZfI3lnnMpHgjUy9hx2X8h+8tHeXKBsr+Q/eJ2VY6oi9jI1aiGPaBB+8JM68fdf4L9ZbLi+z/AAX6yuumo9N6inUZxy7/AK3+MmYevm1sRrzFpZZSdCX8Oyot3bHee1dhzc+ar9ZtYmA7QRI/WnTR/wAq/WXBil5o59y/WToeqgkd1l58Wltab+631kJ8Un+T8qfWZca2VkMOgyj3z0wlijiQUWwfnrZb7915ad/Gp8F+saEqpWCiePtQOwltiCBdXOw2X6y2yD7rjbkvL3ypP7Tf9LyYsWOay7W130B/eeXxacjfykavhg4F8/wXuA7/AAnmnhAv9zv2X6yrMdk3r+0h6oIsAfl9ZFqG1iRYHY8j5GSksNbVPLT6yxjqqOACHWxvoq8/fM9ZfpLltYVxcCZ11uVPsCYDDrTzC2ck6C4UDXxvOi8NcG4jFZXZWo0rAZnAzMPYW9/ebDzmet3qNysjX8JRZmyqrOz2CqoLEnwUamb50F6OS5WrjDlFh/BQ2J/Gw28l18Zu3QXDmHwi2pJ2iLNUOrtbvbkPAWHhMzOuPj1245Z/iPg8IlJQlNFRV2VQAB7hzkmInVBERAREQERECkxfTPQdDEplrIDb1WGjr+FuXlt3iZWUmWbHG+I+Ba+HBenetTGt1H8RR7SDfzX4Caks+kZq/EPBeHxF3UClVOudRox9tNm89D4znl4/x0xz/XFu+UUTNdNdAV8KbVU7JNlddUbyPI+BsZi1A7pys0tHPOWDJxUa6TxlHcJNVEI7y7hh63u/eX8q9wnk2AJtE7K85RcygQXkbF48KpIUn3WA8zMQ/TFS+lh7p0mNvSbdNjyyoXX4zCUemmt2lv4jf4S9h8atQ6kg91r/ADBmWWfGxlmsLSO+KQG2u8smmm/a+BhqaEFTn1Ftj3TZMftZbfkScTRIXN2bWvv3C/dMdXp2AYWN/wBQLnXymUONQIFIJstr5T3WvaYmoUyqvWsAoP8AI2pN7k6+O03WOie20zox70w1ubfKecTiSNgIwORaaqGYi7drIRe57ry1VRSblz+Q/WRf6Vj/AGyGEctpYSW9LKDcDnbfSQsHiEQahmN98pHutrJL9JIdCrfA/SVjrXKct74RauJCjaXab5raf7pITgF8xY5L3y5DtyGa/lrJ2Es7LTp03d20VFViT7u7x5SVcLtShZSbabf7pPPR3D2Ixj5cPTzWPac9lE/E9vkLnwnR+HOAGKh8YxOx6lW9/bYH5L8eU6BhsMlNQiKEUCwVQAB5ATp6b5c/fTTeFPRxh8LlqVbV6w1DMOwh9hO/2jc91pvMSs6ySdOdtvZERNYREQEREBERAREQEREBERAs1qSspVlDKRYqQCCO4g7zQeIfR4pu+EOU7mkT2T+Bj6vkdPETocSbjL22Wzp8747DPSdkqIyON1YWPn4jxGhkMvPoHpnoWhikyV6YYDY6hlPerDUTm3E3o+dEbqQXp6kZBaqnjYev7t+6cr4r+uk8jRi8I2hmFr9H11YjrCRyOY628JJ6Mo1VLZzcEC2pJuO74yL49fVe2/ie+XUd+m0iP0ZTblbxG8m08OSQbgASbTQDWbjs21+rw/c3VrC2xF/hJWDwC0x3mxvMzmNx3H5SHi1YsbED3Sst6J2h1MSwucq2G5J2vtfXQeMvUHJ3AGvIgi1hqCN5Efo4s12YHuFj/phOjbcxsRsdonrcZL2pKxAsJFp4ZWazaCxOngNJSp0YSAM408D33lzC4Eo2YsDoRax5iTcZLNU/UfC40LTW4uSW8NjK4fGl3C5QLg+O0N0U2VVDjs5uR1zG89YTo1kcMWBsCLWPOb/HbL0yFvKeHv7I9x+szHQfD+IxbWor2QbM7XCL5tbU+AuZ1ThvgjD4azsOtqjXOw7Kn2E2XzNz4zpMZXK5WOfcOcD4nEENUUUKGhzEHrHH+ND6o9pvcDOr9C9AUMKuWigUn1mOrt+Jtz5beEy0pKmMiblarERKYREQEREBERAREQEREBERAREQEREBERAREQNS4q4HoYzt3alWGoqpbU2t21Ojee/jOW9M8J4vCH+KVdL2FRVOU+Zv2T4H5zv0t1aSsCrKGUixBAIIO4IO4k5YyqxysfO+TS0tYnFBBr8P0nSeKPRsGvUwT9W+p6ltabH2Duh8NV8BOT9J9G16VTq61N0ccmF9PvAi4a/eNJzuNjpLKU6zOxLNYDkDYd9j3nnJecfeHxlhadgVFtLAfvfvvvPORvZ+Ey43JvtIk5x94RnH3hI2RvZ+Epkb2fhM/wAeR7RKzj7w+MpmH3hI2VvZ+Bm6cNejvEV7PXtRpb2y/wAVh7KnRfM/Ax/jyPaNaweFeq4p0lLudlUXPn4DxOgnSOHPRuos+LbMdxRU9kfjcat5Cw85unQvQVDCpkoUwoPrNu7HvZzqf25TKS8fHJ255Z29LVCiqKFRQqgWCqAAB3ADQCXoidUEREBERAREQEREBERAREQEREBERAREQEREBERAREQEREBMb0z0LQxSdXiKauvK/rKe9WGqnxBmSiBxziP0dVqJaphya1Ow7H9VbC2w0f3WPgZpDC177jQjmCNwRyM+mphOl+FsJiTmq0VLffW6ufNlIJ995mm7fP15muHuGcRjG/hJanezVW0Qd9j/ADHwHvtOr4XgDAI1+pLeDuzL71JsffNnp0lUBVAAAsABYAdwA2mm2s8NcE4fCWa3W1R/UYDQ+wuy+ep8ZtURDCIiAiIgIiICIiAiIgIiICIiAiIgf//Z"/>
          <p:cNvSpPr>
            <a:spLocks noChangeAspect="1" noChangeArrowheads="1"/>
          </p:cNvSpPr>
          <p:nvPr/>
        </p:nvSpPr>
        <p:spPr bwMode="auto">
          <a:xfrm>
            <a:off x="1822746" y="1045606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4" name="AutoShape 4" descr="data:image/jpeg;base64,/9j/4AAQSkZJRgABAQAAAQABAAD/2wCEAAoHCBYWFRgVFhUYGRgaGBwYGRgcGhwcGRoaGBwaGRgcGBgdIS4lHB4rIRkYJjgmKy8xNTU1HCQ7QDs0Py40NTEBDAwMEA8QHxISHzQrJSs0NDQ0NDQ0NDQ0NDQ0NDQ0NDQ0NDQ0NDQ0NDQ0NDQ0NDQ0NDQ0NDQ0NDQ0NDQ0NDQ0NP/AABEIAK0BIwMBIgACEQEDEQH/xAAcAAEAAQUBAQAAAAAAAAAAAAAABAEDBQYHAgj/xABAEAACAQIEAgYHBgYCAQUBAAABAgADEQQSITEGQQUTIlFhcQcyYoGRodEUUnKSscEjQkNTY/CCojM0c7Ph8ST/xAAXAQEBAQEAAAAAAAAAAAAAAAAAAgED/8QAIhEBAQACAgMBAAIDAAAAAAAAAAECESExAxJBUSJhE3GB/9oADAMBAAIRAxEAPwDs0REBERAREQEREBERAREQEREBEt1HCgkkAAXJJsABuSeQnMeMPS3Ro3p4MLXqbGob9UvlbVz5WHidoHQelulqGGpmrXqLTQc2OpPcqjVm8ACZyjpn0yO1TJhKChNQHq3LNa+oRSMo8yfdOW9L9M18U/WYiq1Ru87KO5VFlUeAAEiYX1l85l6bJy6lhfSzjVN3p0HXmMrIfcwY2+BnReEePcJjgFVurrW1ouQG/wCB2ceWveBPnttj5TEI5BBBIINwRoQRsQeRkYW3teck6fZMTgHB/pYr4e1PF5q9LQB9OuQeZ/8AIPxa+PKdr6D6cw+Lp9Zh6quvO3rKTyZTqp8DOjmykREBERAREQEREBERAREQEREBERAREQEREBERAREQEREBETG9N9NUMLTNWvUCLyv6xPcqjVj4CBkpqfFfHeFwPZds9Y7UUILa7Fzsg89e4Gcv4v8ASzWrZqeEDUKexqG3XOPMaU/dc+I2nM6jkkkkkk3JJuSTqST3zG6bvxbxdiscGV2yU91opcJpqM53c+encBNGImawz5lB57HzExeKp5WI8Zzwyu7K65YzW4jy7Q9ZfMS1PdPceYnS9OUZh/VPkf0mEMzdcdlvwn9JhDI8XVX5OyZPoTpGtQqrUoVWpve2ZTy5gjYjwIImMmQ6Lp3YnuH6/wCmXldTacZuu3cM+lJGsmNAptsKyg9We7OupQ+Oo8p0mjVV1DKwZWFwwIIIOxBGhE+TelKlgF79T5D/AH5TJcK8a4rAsOqfNTvdqLXKHvsN1PitvG8zC2zkzkl4fUsTS+EPSHhcdZL9TXP9JyO0f8bbOPDQ6bTdJSSIiAiIgIiICIiAiIgIiICIiAiIgIiICIiBSW61VUUs7BVAuzEgAAbkk6ATUuLfSDhcFdM3W1h/SQi4P+Rtk8t/Ccd4l4pxHSI/iVMqA3FFbhB3Zhux9o38LbSbZO1Y42t84v8AS5Tp5qWCAqvqDWN+rU7dgbufHQd15zKr0rUxbF67s9TZix5eyNlXwAAEwFSkVNiJ6w7FWDKdR/tpmXMXjLjXvGYfI1vhIhE2F0FVbjf9D3TC1KdjYzMMvlbljtf6MqWYqee3mJ76Rp7H3SKiEEEbjWZOsMye68nLjLbcetMIRKrvLhpEnQSnVHunXcc7GWxPqt5GYWZvEi6N5fSYjqW7pHj6XnOVsCZ3oyjZL95v7thMOtI3AtvM7iGyU7De2Ufp9Znku9SGE1ywuNq5nJ5bDyEsAS41G09UUuQBL3JEzG28r2DoXN+Q19/KdD4c9KVbCkUq98RSGlyf4qDwY+v5Nr4zSajBFsN+Xn3zEtvcm55ycbu7VlONPq/oDiLDYxOsw9UOP5l2dD3Op1HPwPK8y8+R+icVVpVFqUajU3XZlNiPA948DoZ2Hhf0sLdaWOAVthXUdg/+4g9U+IuPAS9zenO42TbrESxhsQlRVdHV1YXVlIZSDzBGhEvzUkREBERAREQEREBERAREQKRLOIrqil3YKqi5YkBQO8k7TmHGHpVFMZMEockf+dh2BrbsIdWPibDwMy2Rsxt6dA6d6ew+ETPXqBR/KN2Y9yKNWM5DxR6SsRiLpQDYekdLg/xXHiw9QeC6+M0XG9KVazmpVZndt2YknyHcPAaCWhWbunLLKuuOEjw+H7pWihGo0M9da3dAqnukbdLNpLUlqCx0Yc/95SD9mKtYjWX1rkfyj5y99tLWuoNvP6xLo1tawxKG/I7iXcZhw3aHv+s9jED+2v8A2+sp197gIBoTztoL98y3d3CTSB1Uv0NBaWvtJ+6PnKDEH7o+cq7qZNBpanzlDTlTVb7o+cp1p+6PnN5NL76pbykYpLvWH7o+cdb7I+f1mS6bZswVG7r4XPw2+cudIvdgvd+piniiuyD5/WeXxA3NMX/5fWPu2evGkNk0krDIFXMd/wBpRn0ByLrfv5e+eKlcndf1m228EmlqqSxuZbpUCx/WX7+zHWMBYC0rf4yT9eqjhRlX4/7zkenob7z3r3QGIOwmThuuWw8NcTYjBNmovZCbtTbWm/iV5HbtCx0E7Lwh6R8LjbU2PU1zp1bEWY/432byNj4T57aoTut/jPDVB9xfn9ZWNsZljK+vonz5wj6T8ThitOqDXo6CzE9Yo9hze49lr9wInaeH+JcPjEz0KgYj1kOlRPxIdR57HkZcu3G42M3ERNYREQEREBKRMV0309Qwq5qzgX9VRq7fhXn57DmRMt0MrNR4n45oYS6j+LVvlyKeyrEXGd9cvkLnw5zSOnvSDXr3VKZpUzyDfxCPaYbeS/EzVqlZX9alsQ3rncbbTll5Z8dcfH+p3TfEFfFtes3ZButNdEXyHM+JuZq3TOhX8P7mZs1x/b/7GY/HujEZqV9NO2w0905S88usiJgT2PeZRMvP9ZIpVFAstOw/ET+soMMp/k/7GLyzLG3paTLmW3ieZvYbWltqpUXMl08MFOYJqPaM9dSpFilx+IxwYyztSnTzJmuRfX5zJNhEC9k3sOfutvI9KoFUKKegFvWMlUcUxuFok2GtiTYeNtoljajBDKVE7LfhP6GSPtY/tj8xlp8UCCOr5H+Y7c5m4MBgf5vL95fbC5rb3N/5rWC+HOXUdVvlogf82P6z0uKb1Qig92bWdJZMt1mUtnCPV6Ka19j4vb9payFDl9+u+usnmq/3R+b/AOpZdSxuUBPfmPKbllLNROMsu6ojT2DLtBmRrhBe3NrySOkXGhpr8R9JzW9Yairpn15/IXkVpMbpJrWNIW/FbcEH9ZGbGKP6I/OYtnxk2h4pNU/5fqJZqpMg9cNlPU7Xt229/nLb1Af6Q/OYUh0aWYhddb7eUJTBbLmvrb1VkkqeSD8xlpqNv6a9/rHf/TLxy0izaHX7NtbnbTwM90HU6sGsO63nrflvLz4e+9MfmI7u6AhXamPzmLZV4XV5XDiEbQKR5BfrLFWVzkf0x+Yyj1u+mPzmZZuqyymtRZp+svnLtHFPScVKbsjqbqykqw945eEolQXB6sAg6HMf0mRxWHRbWphrqCTmbc++bvVQ6Fwj6WvVpY4eAxCr86iDbzX8o3nWcHikqqtSm6ujC6upBUjwIny8qL/ZH5m+sy/QPEGIwbZsOMgJuyFiyP8AiQm1/EWPjLnk/XLLD8fSMrNJ4V9IFDE2SqOorHTKxujH2H7/AGTY9195us6Sy9OdlnasRE1jUfSFxE+Dw6mkFz1HyKzahQAWYgc2sNPO+trHlWMpszM71HZmFyzHMTrYXvy1nb+nOh6WKpGlVW63DAg2KsNmU8jqfMEg6Gcq4n4UxWGBZVNeiFtmUdtQPvpa42F2FxpynLOLxrX2wllHauSbbWBubD3a+Mj10ZLZgNb2se7f9YHSb2HYJtsbjwP7Sh6RLb0r27yJyvrrh0m9vKPeROkmsV/CP1Ml/b/8I+UjYirnNzTIsLaEfSRquks2jU6nhOg4zB0MDhqLmglarUTOz1QXRQFViFS4H8wA8jNFSplFhS+NiZn8Nxa5pDD18MlemuiZnKOgtawdQdLabS8NS8py3emf6IwlDH066GhTo1qaK6vSUohzB8uancg6ob+B5TAL0N//AALjs/rPk6vLt22S+e/s325zJYbizDjDVaVPDvhXdd1tWzixAUu5Vl0J15XNtZi+j+LCmG+y1cGtWlmzgZzTKnNm3UG/aJPLeVl6px9kqjw/fBLjM/rOUyZdrOUvnv7N9uczPQPRpw9qlOqzPUUC9PC1q6Je+pZCqkjxBA7tjMFiuMs2G+ypgxTQNmUioWt2sx0ZdSSTrfntLuK4+63IauCzugAUiu6U9Niaai3ziesLMqk4rhh/t64apUW9UNUFRV0OjsbpcWN1IttrK4Phmg+IbDDGXqjOthRfLdQbjOWtcC/h5yLX9ILPiaeJ+yANTQpl6zRrhhfNk7PrHSxkbovikjEvi/s4uGd8me1+szC2fLyvvbWZqb/6fy0x2O6JFGs1J21W4Oo9ZSRobbGbJkt0Jrb/ANSLtYE2NUX7tbHvmr9KdMdfWeuaJUsxOXPcC5va9hfzkh+JicH9i6g2z9Zn6ztaPntky+7eVjZNmUyumZq9E18JiKH2bqcQuKGWnVemT1ZOp7JbKCF7VzfRW001xfFOAFHEFOuNVv6j5AlnIJygAnbS/dtymzdF9ODB4R89ahWq5i2Hp0nWoULrYl2A7ABZjY95HO00FqrMwLK7NzYtcsTuW5Ekm95tuOmSXbeOFugMLWp13qMzOlNXtZh1V+tsylWAqXCA2IFstucv8LYKi+Bx9qilNQtZ6dig6sXYpcsLG+gM13h/iZ8Mag6jrEqoqMpfJomcCzAG2jtf3bS5guJ1pUMRhqeEKpW0ANXMad0CnVlJfW51tvaZLiWZJFLhVK2GfE4fE58nrq1Jqeg3tdjrufdIHSXD3VYbD4rPnFZ2TJktlsrkHNc39TuG8vdE8UfZsNVw4oMy1ARmNQAroRtl138JVeL0OHTDVsGaqU2LIetKMpOYbqNdHYe+ZvFtmXxK6M4XpHB4bE18Qyo+YlUpktrmOVTqL9kasAN5hq3R1NbFnZELqpYgNkVmAzEC17A3OvKZLH8WirhqWHTDdUlM3XLUzaAEZbMvje9zMNiukM6FGRrG1yCL6f8A5FuPw1k2CtwY4xVPDK+YOucVQOzkA1bLfe+lr93fJPQPQ4NXGUqb0nSnTX+JUoBw184PV9sZNVOtzfQ2kPD8Z1Uwowy0TmCGklfOM6U2toBl3AAAN+QPKQegeIWwvXWoF+tprT9cLkCZ7Edk3Pb8Npu8dxmsuWT4R6Fq9S2KIQJmZEbqHxNXTslqdNTlFmzDMwPqnYSzxh0LW6lMWAhXMEqH7O+Gq3YhVZ6TkhtbdpQu43G3nhjiJ0RMJURTRL3DvUamaZN2J6ymCQC1zsdWPLaFxL0kjXoJRJRXVutXE1aufKFtY1LDLoNCu4uO+VvHTNZbTOleDqOGqKlbHEZ1DLbDux9YqSbNYDbmSddBbXEcVcNvgqoRmDqyhldbi4JI1XkQR3mS+I+K3xLpUOHKZEC5Q+e9mLXvlFt+6WeKOLftjo7YcplTJYVA99Sb3yi28zc+N9cmp0qpLAeM2HGvYqPYH7zEI9PMD1bgj2lt+kzGJQFl/AP3kZduimGp5gfOUxRCEL4CScKlgRyvvp3c5YxKguPITN8J+vFPUgW3P7ToPA3E1ZK1PDuxek5CKDqyMQbFTvl7NiDtytbXVegehauJcLRQtY9ptkTTd22Hlv3CdX4W4Op4UiozdZVtof5U0IOXmTYkXPyl4SozsbbERO7kREQNQ4i4FoYi7oBRqnXMo7LH2k2v4ix77zl/TPQVfCtlrJYE9lxqjfhbv8DY+E79LOJw6VFKOoZSLFWAII8QZGWEqplY+c7aSijedK4i9HO74Q+Josf/AI3O3k3xE53iMM9N2R0ZHG6sLEe795xyxs7dZlKsW0hBrPVtIUSVPFtJRBrPYG8osDwRvLNtZfI3lnnMpHgjUy9hx2X8h+8tHeXKBsr+Q/eJ2VY6oi9jI1aiGPaBB+8JM68fdf4L9ZbLi+z/AAX6yuumo9N6inUZxy7/AK3+MmYevm1sRrzFpZZSdCX8Oyot3bHee1dhzc+ar9ZtYmA7QRI/WnTR/wAq/WXBil5o59y/WToeqgkd1l58Wltab+631kJ8Un+T8qfWZca2VkMOgyj3z0wlijiQUWwfnrZb7915ad/Gp8F+saEqpWCiePtQOwltiCBdXOw2X6y2yD7rjbkvL3ypP7Tf9LyYsWOay7W130B/eeXxacjfykavhg4F8/wXuA7/AAnmnhAv9zv2X6yrMdk3r+0h6oIsAfl9ZFqG1iRYHY8j5GSksNbVPLT6yxjqqOACHWxvoq8/fM9ZfpLltYVxcCZ11uVPsCYDDrTzC2ck6C4UDXxvOi8NcG4jFZXZWo0rAZnAzMPYW9/ebDzmet3qNysjX8JRZmyqrOz2CqoLEnwUamb50F6OS5WrjDlFh/BQ2J/Gw28l18Zu3QXDmHwi2pJ2iLNUOrtbvbkPAWHhMzOuPj1245Z/iPg8IlJQlNFRV2VQAB7hzkmInVBERAREQERECkxfTPQdDEplrIDb1WGjr+FuXlt3iZWUmWbHG+I+Ba+HBenetTGt1H8RR7SDfzX4Caks+kZq/EPBeHxF3UClVOudRox9tNm89D4znl4/x0xz/XFu+UUTNdNdAV8KbVU7JNlddUbyPI+BsZi1A7pys0tHPOWDJxUa6TxlHcJNVEI7y7hh63u/eX8q9wnk2AJtE7K85RcygQXkbF48KpIUn3WA8zMQ/TFS+lh7p0mNvSbdNjyyoXX4zCUemmt2lv4jf4S9h8atQ6kg91r/ADBmWWfGxlmsLSO+KQG2u8smmm/a+BhqaEFTn1Ftj3TZMftZbfkScTRIXN2bWvv3C/dMdXp2AYWN/wBQLnXymUONQIFIJstr5T3WvaYmoUyqvWsAoP8AI2pN7k6+O03WOie20zox70w1ubfKecTiSNgIwORaaqGYi7drIRe57ry1VRSblz+Q/WRf6Vj/AGyGEctpYSW9LKDcDnbfSQsHiEQahmN98pHutrJL9JIdCrfA/SVjrXKct74RauJCjaXab5raf7pITgF8xY5L3y5DtyGa/lrJ2Es7LTp03d20VFViT7u7x5SVcLtShZSbabf7pPPR3D2Ixj5cPTzWPac9lE/E9vkLnwnR+HOAGKh8YxOx6lW9/bYH5L8eU6BhsMlNQiKEUCwVQAB5ATp6b5c/fTTeFPRxh8LlqVbV6w1DMOwh9hO/2jc91pvMSs6ySdOdtvZERNYREQEREBERAREQEREBERAs1qSspVlDKRYqQCCO4g7zQeIfR4pu+EOU7mkT2T+Bj6vkdPETocSbjL22Wzp8747DPSdkqIyON1YWPn4jxGhkMvPoHpnoWhikyV6YYDY6hlPerDUTm3E3o+dEbqQXp6kZBaqnjYev7t+6cr4r+uk8jRi8I2hmFr9H11YjrCRyOY628JJ6Mo1VLZzcEC2pJuO74yL49fVe2/ie+XUd+m0iP0ZTblbxG8m08OSQbgASbTQDWbjs21+rw/c3VrC2xF/hJWDwC0x3mxvMzmNx3H5SHi1YsbED3Sst6J2h1MSwucq2G5J2vtfXQeMvUHJ3AGvIgi1hqCN5Efo4s12YHuFj/phOjbcxsRsdonrcZL2pKxAsJFp4ZWazaCxOngNJSp0YSAM408D33lzC4Eo2YsDoRax5iTcZLNU/UfC40LTW4uSW8NjK4fGl3C5QLg+O0N0U2VVDjs5uR1zG89YTo1kcMWBsCLWPOb/HbL0yFvKeHv7I9x+szHQfD+IxbWor2QbM7XCL5tbU+AuZ1ThvgjD4azsOtqjXOw7Kn2E2XzNz4zpMZXK5WOfcOcD4nEENUUUKGhzEHrHH+ND6o9pvcDOr9C9AUMKuWigUn1mOrt+Jtz5beEy0pKmMiblarERKYREQEREBERAREQEREBERAREQEREBERAREQNS4q4HoYzt3alWGoqpbU2t21Ojee/jOW9M8J4vCH+KVdL2FRVOU+Zv2T4H5zv0t1aSsCrKGUixBAIIO4IO4k5YyqxysfO+TS0tYnFBBr8P0nSeKPRsGvUwT9W+p6ltabH2Duh8NV8BOT9J9G16VTq61N0ccmF9PvAi4a/eNJzuNjpLKU6zOxLNYDkDYd9j3nnJecfeHxlhadgVFtLAfvfvvvPORvZ+Ey43JvtIk5x94RnH3hI2RvZ+Epkb2fhM/wAeR7RKzj7w+MpmH3hI2VvZ+Bm6cNejvEV7PXtRpb2y/wAVh7KnRfM/Ax/jyPaNaweFeq4p0lLudlUXPn4DxOgnSOHPRuos+LbMdxRU9kfjcat5Cw85unQvQVDCpkoUwoPrNu7HvZzqf25TKS8fHJ255Z29LVCiqKFRQqgWCqAAB3ADQCXoidUEREBERAREQEREBERAREQEREBERAREQEREBERAREQEREBMb0z0LQxSdXiKauvK/rKe9WGqnxBmSiBxziP0dVqJaphya1Ow7H9VbC2w0f3WPgZpDC177jQjmCNwRyM+mphOl+FsJiTmq0VLffW6ufNlIJ995mm7fP15muHuGcRjG/hJanezVW0Qd9j/ADHwHvtOr4XgDAI1+pLeDuzL71JsffNnp0lUBVAAAsABYAdwA2mm2s8NcE4fCWa3W1R/UYDQ+wuy+ep8ZtURDCIiAiIgIiICIiAiIgIiICIiAiIgf//Z"/>
          <p:cNvSpPr>
            <a:spLocks noChangeAspect="1" noChangeArrowheads="1"/>
          </p:cNvSpPr>
          <p:nvPr/>
        </p:nvSpPr>
        <p:spPr bwMode="auto">
          <a:xfrm>
            <a:off x="1767681" y="82034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3" name="TextBox 2"/>
          <p:cNvSpPr txBox="1"/>
          <p:nvPr/>
        </p:nvSpPr>
        <p:spPr>
          <a:xfrm>
            <a:off x="2259385" y="3504304"/>
            <a:ext cx="5900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chia </a:t>
            </a:r>
            <a:r>
              <a:rPr lang="en-US" sz="2400" dirty="0" err="1"/>
              <a:t>thành</a:t>
            </a:r>
            <a:r>
              <a:rPr lang="en-US" sz="2400" dirty="0"/>
              <a:t> 9</a:t>
            </a:r>
            <a:r>
              <a:rPr lang="en-US" sz="2400" dirty="0" smtClean="0"/>
              <a:t> </a:t>
            </a:r>
            <a:r>
              <a:rPr lang="en-US" sz="2400" dirty="0"/>
              <a:t>Scrum,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sprint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8717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3891532" y="150761"/>
            <a:ext cx="3459685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THÔNG TIN CHUNG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93111"/>
              </p:ext>
            </p:extLst>
          </p:nvPr>
        </p:nvGraphicFramePr>
        <p:xfrm>
          <a:off x="231159" y="899493"/>
          <a:ext cx="9655791" cy="466344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9441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924175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2971479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238571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5483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Sprints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tuần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phẩm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vi-VN" sz="2400" baseline="0" dirty="0" smtClean="0"/>
                        <a:t>thực đơn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Phần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menu </a:t>
                      </a:r>
                      <a:r>
                        <a:rPr lang="en-US" sz="2400" baseline="0" dirty="0" err="1" smtClean="0"/>
                        <a:t>bao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gồm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xem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thêm</a:t>
                      </a:r>
                      <a:r>
                        <a:rPr lang="en-US" sz="2400" baseline="0" dirty="0" smtClean="0"/>
                        <a:t>, </a:t>
                      </a:r>
                      <a:r>
                        <a:rPr lang="en-US" sz="2400" baseline="0" dirty="0" err="1" smtClean="0"/>
                        <a:t>sửa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và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xóa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965628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tài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khoản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bài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viết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thêm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sửa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47615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thành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viên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đăng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ký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cập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nhật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trạng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thái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thành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viên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7002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19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6061286" y="2850206"/>
            <a:ext cx="1036350" cy="1024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89" name="Google Shape;89;p14"/>
          <p:cNvCxnSpPr/>
          <p:nvPr/>
        </p:nvCxnSpPr>
        <p:spPr>
          <a:xfrm>
            <a:off x="6672243" y="3878906"/>
            <a:ext cx="160875" cy="642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6945882" y="3724368"/>
            <a:ext cx="295650" cy="3942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069067" y="3555163"/>
            <a:ext cx="564300" cy="34807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sz="quarter" idx="12"/>
          </p:nvPr>
        </p:nvSpPr>
        <p:spPr>
          <a:xfrm>
            <a:off x="7954291" y="4491076"/>
            <a:ext cx="411525" cy="295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9" name="Google Shape;85;p14"/>
          <p:cNvSpPr txBox="1">
            <a:spLocks/>
          </p:cNvSpPr>
          <p:nvPr/>
        </p:nvSpPr>
        <p:spPr>
          <a:xfrm>
            <a:off x="3720082" y="308246"/>
            <a:ext cx="3459685" cy="4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THÔNG TIN CHUNG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743237"/>
              </p:ext>
            </p:extLst>
          </p:nvPr>
        </p:nvGraphicFramePr>
        <p:xfrm>
          <a:off x="224356" y="706756"/>
          <a:ext cx="9655791" cy="393192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59441">
                  <a:extLst>
                    <a:ext uri="{9D8B030D-6E8A-4147-A177-3AD203B41FA5}">
                      <a16:colId xmlns:a16="http://schemas.microsoft.com/office/drawing/2014/main" val="2822542410"/>
                    </a:ext>
                  </a:extLst>
                </a:gridCol>
                <a:gridCol w="2924175">
                  <a:extLst>
                    <a:ext uri="{9D8B030D-6E8A-4147-A177-3AD203B41FA5}">
                      <a16:colId xmlns:a16="http://schemas.microsoft.com/office/drawing/2014/main" val="721263867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2312656093"/>
                    </a:ext>
                  </a:extLst>
                </a:gridCol>
                <a:gridCol w="2971479">
                  <a:extLst>
                    <a:ext uri="{9D8B030D-6E8A-4147-A177-3AD203B41FA5}">
                      <a16:colId xmlns:a16="http://schemas.microsoft.com/office/drawing/2014/main" val="507589988"/>
                    </a:ext>
                  </a:extLst>
                </a:gridCol>
                <a:gridCol w="1238571">
                  <a:extLst>
                    <a:ext uri="{9D8B030D-6E8A-4147-A177-3AD203B41FA5}">
                      <a16:colId xmlns:a16="http://schemas.microsoft.com/office/drawing/2014/main" val="4115118967"/>
                    </a:ext>
                  </a:extLst>
                </a:gridCol>
              </a:tblGrid>
              <a:tr h="5483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STT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Sprints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Thời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gian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tuần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phẩm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Ghi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chú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90440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vi-VN" sz="2400" baseline="0" dirty="0" smtClean="0"/>
                        <a:t>liên hệ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 smtClean="0"/>
                        <a:t>0</a:t>
                      </a:r>
                      <a:r>
                        <a:rPr lang="en-US" sz="2400" dirty="0" smtClean="0"/>
                        <a:t>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liên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hệ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endParaRPr kumimoji="0" 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13197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quyền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liên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hệ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thêm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sửa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quyền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48407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err="1" smtClean="0"/>
                        <a:t>Quản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lý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quảng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cáo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Phần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liên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hệ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bao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gồm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xem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thêm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cập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nhật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xóa</a:t>
                      </a:r>
                      <a:r>
                        <a:rPr kumimoji="0" 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quyền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70652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88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1049</Words>
  <Application>Microsoft Office PowerPoint</Application>
  <PresentationFormat>Custom</PresentationFormat>
  <Paragraphs>371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Source Sans Pro</vt:lpstr>
      <vt:lpstr>Roboto Slab</vt:lpstr>
      <vt:lpstr>Cordelia template</vt:lpstr>
      <vt:lpstr>BÁO CÁO TIẾN ĐỘ ĐỒ ÁN HỌC PHẦN CÔNG NGHỆ PHẦN MỀM</vt:lpstr>
      <vt:lpstr>1. GIAO DIỆN CHÍNH CỦA SẢN PHẨM</vt:lpstr>
      <vt:lpstr>PowerPoint Presentation</vt:lpstr>
      <vt:lpstr>Giao diện phía người dùng</vt:lpstr>
      <vt:lpstr>Giao diện liên hệ</vt:lpstr>
      <vt:lpstr>Giao diện phía ADMIN</vt:lpstr>
      <vt:lpstr>2. CÁC CÔNG VIỆC THEO MÔ HÌNH SCRUM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8</dc:title>
  <dc:creator>Kiều Loan</dc:creator>
  <cp:lastModifiedBy>PV</cp:lastModifiedBy>
  <cp:revision>270</cp:revision>
  <dcterms:modified xsi:type="dcterms:W3CDTF">2023-05-08T06:51:25Z</dcterms:modified>
</cp:coreProperties>
</file>